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Lst>
  <p:sldIdLst>
    <p:sldId id="256" r:id="rId3"/>
    <p:sldId id="325" r:id="rId4"/>
    <p:sldId id="326" r:id="rId5"/>
    <p:sldId id="258" r:id="rId6"/>
    <p:sldId id="259" r:id="rId7"/>
    <p:sldId id="260" r:id="rId8"/>
    <p:sldId id="261" r:id="rId9"/>
    <p:sldId id="312" r:id="rId10"/>
    <p:sldId id="314" r:id="rId11"/>
    <p:sldId id="315" r:id="rId12"/>
    <p:sldId id="316" r:id="rId13"/>
    <p:sldId id="317" r:id="rId14"/>
    <p:sldId id="318" r:id="rId15"/>
    <p:sldId id="319" r:id="rId16"/>
    <p:sldId id="327" r:id="rId17"/>
    <p:sldId id="320" r:id="rId18"/>
    <p:sldId id="328" r:id="rId19"/>
    <p:sldId id="321" r:id="rId20"/>
    <p:sldId id="322" r:id="rId2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80000"/>
    <a:srgbClr val="7E0000"/>
    <a:srgbClr val="F0F1F3"/>
    <a:srgbClr val="840A0A"/>
    <a:srgbClr val="A18235"/>
    <a:srgbClr val="920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330" autoAdjust="0"/>
    <p:restoredTop sz="94660"/>
  </p:normalViewPr>
  <p:slideViewPr>
    <p:cSldViewPr snapToGrid="0">
      <p:cViewPr varScale="1">
        <p:scale>
          <a:sx n="86" d="100"/>
          <a:sy n="86" d="100"/>
        </p:scale>
        <p:origin x="30" y="369"/>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 Id="rId4" Type="http://schemas.openxmlformats.org/officeDocument/2006/relationships/image" Target="../media/image3.png"/></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 Id="rId4" Type="http://schemas.openxmlformats.org/officeDocument/2006/relationships/image" Target="../media/image3.png"/></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 Id="rId4" Type="http://schemas.openxmlformats.org/officeDocument/2006/relationships/image" Target="../media/image3.png"/></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 Id="rId4" Type="http://schemas.openxmlformats.org/officeDocument/2006/relationships/image" Target="../media/image3.png"/></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 Id="rId4" Type="http://schemas.openxmlformats.org/officeDocument/2006/relationships/image" Target="../media/image3.png"/></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 Id="rId4" Type="http://schemas.openxmlformats.org/officeDocument/2006/relationships/image" Target="../media/image3.png"/></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 Id="rId4" Type="http://schemas.openxmlformats.org/officeDocument/2006/relationships/image" Target="../media/image3.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 Id="rId4" Type="http://schemas.openxmlformats.org/officeDocument/2006/relationships/image" Target="../media/image3.png"/></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 Id="rId4" Type="http://schemas.openxmlformats.org/officeDocument/2006/relationships/image" Target="../media/image3.png"/></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 Id="rId4" Type="http://schemas.openxmlformats.org/officeDocument/2006/relationships/image" Target="../media/image3.png"/></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 Id="rId4" Type="http://schemas.openxmlformats.org/officeDocument/2006/relationships/image" Target="../media/image3.png"/></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 Id="rId4" Type="http://schemas.openxmlformats.org/officeDocument/2006/relationships/image" Target="../media/image3.png"/></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 Id="rId4" Type="http://schemas.openxmlformats.org/officeDocument/2006/relationships/image" Target="../media/image3.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1058BF-C5E1-4B52-BD8A-FD1AD5779347}"/>
              </a:ext>
            </a:extLst>
          </p:cNvPr>
          <p:cNvSpPr>
            <a:spLocks noGrp="1"/>
          </p:cNvSpPr>
          <p:nvPr>
            <p:ph type="ctrTitle"/>
          </p:nvPr>
        </p:nvSpPr>
        <p:spPr>
          <a:xfrm>
            <a:off x="1524000" y="1122363"/>
            <a:ext cx="9144000" cy="2387600"/>
          </a:xfrm>
        </p:spPr>
        <p:txBody>
          <a:bodyPr anchor="b"/>
          <a:lstStyle>
            <a:lvl1pPr algn="ctr">
              <a:defRPr sz="5400"/>
            </a:lvl1pPr>
          </a:lstStyle>
          <a:p>
            <a:r>
              <a:rPr lang="en-US"/>
              <a:t>Click to edit Master title style</a:t>
            </a:r>
            <a:endParaRPr lang="en-US" dirty="0"/>
          </a:p>
        </p:txBody>
      </p:sp>
      <p:sp>
        <p:nvSpPr>
          <p:cNvPr id="3" name="Subtitle 2">
            <a:extLst>
              <a:ext uri="{FF2B5EF4-FFF2-40B4-BE49-F238E27FC236}">
                <a16:creationId xmlns:a16="http://schemas.microsoft.com/office/drawing/2014/main" id="{DFCD51F7-3CC3-4BB7-8291-B1789482E86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a:extLst>
              <a:ext uri="{FF2B5EF4-FFF2-40B4-BE49-F238E27FC236}">
                <a16:creationId xmlns:a16="http://schemas.microsoft.com/office/drawing/2014/main" id="{FD320447-D6C7-43E1-AE88-1FB66CC9C55E}"/>
              </a:ext>
            </a:extLst>
          </p:cNvPr>
          <p:cNvSpPr>
            <a:spLocks noGrp="1"/>
          </p:cNvSpPr>
          <p:nvPr>
            <p:ph type="dt" sz="half" idx="10"/>
          </p:nvPr>
        </p:nvSpPr>
        <p:spPr/>
        <p:txBody>
          <a:bodyPr/>
          <a:lstStyle/>
          <a:p>
            <a:fld id="{C43A76A3-ADC8-4477-8FC1-B9DD55D84908}" type="datetime1">
              <a:rPr lang="en-US" smtClean="0"/>
              <a:t>9/20/2021</a:t>
            </a:fld>
            <a:endParaRPr lang="en-US" dirty="0"/>
          </a:p>
        </p:txBody>
      </p:sp>
      <p:sp>
        <p:nvSpPr>
          <p:cNvPr id="5" name="Footer Placeholder 4">
            <a:extLst>
              <a:ext uri="{FF2B5EF4-FFF2-40B4-BE49-F238E27FC236}">
                <a16:creationId xmlns:a16="http://schemas.microsoft.com/office/drawing/2014/main" id="{6F5E17B6-E7FC-473A-8D5F-0E6B838EA75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64AF4E0-FDDB-42B9-862C-7BBC501CDAC5}"/>
              </a:ext>
            </a:extLst>
          </p:cNvPr>
          <p:cNvSpPr>
            <a:spLocks noGrp="1"/>
          </p:cNvSpPr>
          <p:nvPr>
            <p:ph type="sldNum" sz="quarter" idx="12"/>
          </p:nvPr>
        </p:nvSpPr>
        <p:spPr/>
        <p:txBody>
          <a:bodyPr/>
          <a:lstStyle/>
          <a:p>
            <a:fld id="{35747434-7036-48DB-A148-6B3D8EE75CDA}" type="slidenum">
              <a:rPr lang="en-US" smtClean="0"/>
              <a:t>‹#›</a:t>
            </a:fld>
            <a:endParaRPr lang="en-US" dirty="0"/>
          </a:p>
        </p:txBody>
      </p:sp>
    </p:spTree>
    <p:extLst>
      <p:ext uri="{BB962C8B-B14F-4D97-AF65-F5344CB8AC3E}">
        <p14:creationId xmlns:p14="http://schemas.microsoft.com/office/powerpoint/2010/main" val="314919255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8E922F-6166-4009-A42D-027DC7180715}"/>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FF7791CF-167D-446D-9F99-6976C986E2FB}"/>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83CA422-E040-4DE1-9DA5-C8D37C116A7B}"/>
              </a:ext>
            </a:extLst>
          </p:cNvPr>
          <p:cNvSpPr>
            <a:spLocks noGrp="1"/>
          </p:cNvSpPr>
          <p:nvPr>
            <p:ph type="dt" sz="half" idx="10"/>
          </p:nvPr>
        </p:nvSpPr>
        <p:spPr/>
        <p:txBody>
          <a:bodyPr/>
          <a:lstStyle/>
          <a:p>
            <a:fld id="{D6762538-DC4D-4667-96E5-B3278DDF8B12}" type="datetime1">
              <a:rPr lang="en-US" smtClean="0"/>
              <a:t>9/20/2021</a:t>
            </a:fld>
            <a:endParaRPr lang="en-US"/>
          </a:p>
        </p:txBody>
      </p:sp>
      <p:sp>
        <p:nvSpPr>
          <p:cNvPr id="5" name="Footer Placeholder 4">
            <a:extLst>
              <a:ext uri="{FF2B5EF4-FFF2-40B4-BE49-F238E27FC236}">
                <a16:creationId xmlns:a16="http://schemas.microsoft.com/office/drawing/2014/main" id="{6C813B0B-60E7-494E-91CB-055BC26906B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B48C554-7C1B-4D8F-9B6B-04492656904B}"/>
              </a:ext>
            </a:extLst>
          </p:cNvPr>
          <p:cNvSpPr>
            <a:spLocks noGrp="1"/>
          </p:cNvSpPr>
          <p:nvPr>
            <p:ph type="sldNum" sz="quarter" idx="12"/>
          </p:nvPr>
        </p:nvSpPr>
        <p:spPr/>
        <p:txBody>
          <a:bodyPr/>
          <a:lstStyle/>
          <a:p>
            <a:fld id="{35747434-7036-48DB-A148-6B3D8EE75CDA}" type="slidenum">
              <a:rPr lang="en-US" smtClean="0"/>
              <a:t>‹#›</a:t>
            </a:fld>
            <a:endParaRPr lang="en-US"/>
          </a:p>
        </p:txBody>
      </p:sp>
    </p:spTree>
    <p:extLst>
      <p:ext uri="{BB962C8B-B14F-4D97-AF65-F5344CB8AC3E}">
        <p14:creationId xmlns:p14="http://schemas.microsoft.com/office/powerpoint/2010/main" val="296870941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EEC66EF0-6ED8-49A7-BDAD-E20A143FAEAC}"/>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90FCE9CD-90A9-44BA-B293-0662E077DDE9}"/>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857DAE0-05C4-460B-B96D-BD183ED030C4}"/>
              </a:ext>
            </a:extLst>
          </p:cNvPr>
          <p:cNvSpPr>
            <a:spLocks noGrp="1"/>
          </p:cNvSpPr>
          <p:nvPr>
            <p:ph type="dt" sz="half" idx="10"/>
          </p:nvPr>
        </p:nvSpPr>
        <p:spPr/>
        <p:txBody>
          <a:bodyPr/>
          <a:lstStyle/>
          <a:p>
            <a:fld id="{05880548-5C08-4BE3-B63E-F2BB63B0B00C}" type="datetime1">
              <a:rPr lang="en-US" smtClean="0"/>
              <a:t>9/20/2021</a:t>
            </a:fld>
            <a:endParaRPr lang="en-US"/>
          </a:p>
        </p:txBody>
      </p:sp>
      <p:sp>
        <p:nvSpPr>
          <p:cNvPr id="5" name="Footer Placeholder 4">
            <a:extLst>
              <a:ext uri="{FF2B5EF4-FFF2-40B4-BE49-F238E27FC236}">
                <a16:creationId xmlns:a16="http://schemas.microsoft.com/office/drawing/2014/main" id="{33B3CA93-55C9-4AA3-89A0-55490F745B1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6BFD820-FF26-4325-816F-310C30F80ACC}"/>
              </a:ext>
            </a:extLst>
          </p:cNvPr>
          <p:cNvSpPr>
            <a:spLocks noGrp="1"/>
          </p:cNvSpPr>
          <p:nvPr>
            <p:ph type="sldNum" sz="quarter" idx="12"/>
          </p:nvPr>
        </p:nvSpPr>
        <p:spPr/>
        <p:txBody>
          <a:bodyPr/>
          <a:lstStyle/>
          <a:p>
            <a:fld id="{35747434-7036-48DB-A148-6B3D8EE75CDA}" type="slidenum">
              <a:rPr lang="en-US" smtClean="0"/>
              <a:t>‹#›</a:t>
            </a:fld>
            <a:endParaRPr lang="en-US"/>
          </a:p>
        </p:txBody>
      </p:sp>
    </p:spTree>
    <p:extLst>
      <p:ext uri="{BB962C8B-B14F-4D97-AF65-F5344CB8AC3E}">
        <p14:creationId xmlns:p14="http://schemas.microsoft.com/office/powerpoint/2010/main" val="94778616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37"/>
        <p:cNvGrpSpPr/>
        <p:nvPr/>
      </p:nvGrpSpPr>
      <p:grpSpPr>
        <a:xfrm>
          <a:off x="0" y="0"/>
          <a:ext cx="0" cy="0"/>
          <a:chOff x="0" y="0"/>
          <a:chExt cx="0" cy="0"/>
        </a:xfrm>
      </p:grpSpPr>
      <p:pic>
        <p:nvPicPr>
          <p:cNvPr id="38" name="Google Shape;38;p4"/>
          <p:cNvPicPr preferRelativeResize="0"/>
          <p:nvPr/>
        </p:nvPicPr>
        <p:blipFill>
          <a:blip r:embed="rId2">
            <a:alphaModFix/>
          </a:blip>
          <a:stretch>
            <a:fillRect/>
          </a:stretch>
        </p:blipFill>
        <p:spPr>
          <a:xfrm>
            <a:off x="1" y="1"/>
            <a:ext cx="12192004" cy="6858001"/>
          </a:xfrm>
          <a:prstGeom prst="rect">
            <a:avLst/>
          </a:prstGeom>
          <a:noFill/>
          <a:ln>
            <a:noFill/>
          </a:ln>
        </p:spPr>
      </p:pic>
      <p:pic>
        <p:nvPicPr>
          <p:cNvPr id="39" name="Google Shape;39;p4"/>
          <p:cNvPicPr preferRelativeResize="0"/>
          <p:nvPr/>
        </p:nvPicPr>
        <p:blipFill>
          <a:blip r:embed="rId3">
            <a:alphaModFix/>
          </a:blip>
          <a:stretch>
            <a:fillRect/>
          </a:stretch>
        </p:blipFill>
        <p:spPr>
          <a:xfrm>
            <a:off x="1" y="1"/>
            <a:ext cx="12192004" cy="6858001"/>
          </a:xfrm>
          <a:prstGeom prst="rect">
            <a:avLst/>
          </a:prstGeom>
          <a:noFill/>
          <a:ln>
            <a:noFill/>
          </a:ln>
        </p:spPr>
      </p:pic>
      <p:pic>
        <p:nvPicPr>
          <p:cNvPr id="40" name="Google Shape;40;p4"/>
          <p:cNvPicPr preferRelativeResize="0"/>
          <p:nvPr/>
        </p:nvPicPr>
        <p:blipFill>
          <a:blip r:embed="rId4">
            <a:alphaModFix/>
          </a:blip>
          <a:stretch>
            <a:fillRect/>
          </a:stretch>
        </p:blipFill>
        <p:spPr>
          <a:xfrm>
            <a:off x="1" y="1"/>
            <a:ext cx="12192004" cy="6858001"/>
          </a:xfrm>
          <a:prstGeom prst="rect">
            <a:avLst/>
          </a:prstGeom>
          <a:noFill/>
          <a:ln>
            <a:noFill/>
          </a:ln>
        </p:spPr>
      </p:pic>
      <p:sp>
        <p:nvSpPr>
          <p:cNvPr id="41" name="Google Shape;41;p4"/>
          <p:cNvSpPr/>
          <p:nvPr/>
        </p:nvSpPr>
        <p:spPr>
          <a:xfrm>
            <a:off x="551334" y="506167"/>
            <a:ext cx="10957276" cy="5845692"/>
          </a:xfrm>
          <a:custGeom>
            <a:avLst/>
            <a:gdLst/>
            <a:ahLst/>
            <a:cxnLst/>
            <a:rect l="l" t="t" r="r" b="b"/>
            <a:pathLst>
              <a:path w="30449" h="18791" extrusionOk="0">
                <a:moveTo>
                  <a:pt x="170" y="0"/>
                </a:moveTo>
                <a:cubicBezTo>
                  <a:pt x="85" y="0"/>
                  <a:pt x="0" y="72"/>
                  <a:pt x="0" y="156"/>
                </a:cubicBezTo>
                <a:lnTo>
                  <a:pt x="0" y="482"/>
                </a:lnTo>
                <a:lnTo>
                  <a:pt x="452" y="425"/>
                </a:lnTo>
                <a:cubicBezTo>
                  <a:pt x="479" y="367"/>
                  <a:pt x="550" y="326"/>
                  <a:pt x="635" y="326"/>
                </a:cubicBezTo>
                <a:cubicBezTo>
                  <a:pt x="751" y="326"/>
                  <a:pt x="863" y="425"/>
                  <a:pt x="863" y="550"/>
                </a:cubicBezTo>
                <a:cubicBezTo>
                  <a:pt x="863" y="679"/>
                  <a:pt x="764" y="778"/>
                  <a:pt x="635" y="778"/>
                </a:cubicBezTo>
                <a:cubicBezTo>
                  <a:pt x="564" y="778"/>
                  <a:pt x="510" y="751"/>
                  <a:pt x="465" y="707"/>
                </a:cubicBezTo>
                <a:lnTo>
                  <a:pt x="0" y="693"/>
                </a:lnTo>
                <a:lnTo>
                  <a:pt x="0" y="1359"/>
                </a:lnTo>
                <a:lnTo>
                  <a:pt x="452" y="1359"/>
                </a:lnTo>
                <a:cubicBezTo>
                  <a:pt x="496" y="1301"/>
                  <a:pt x="564" y="1260"/>
                  <a:pt x="635" y="1260"/>
                </a:cubicBezTo>
                <a:cubicBezTo>
                  <a:pt x="764" y="1260"/>
                  <a:pt x="863" y="1359"/>
                  <a:pt x="863" y="1484"/>
                </a:cubicBezTo>
                <a:cubicBezTo>
                  <a:pt x="863" y="1613"/>
                  <a:pt x="764" y="1712"/>
                  <a:pt x="635" y="1712"/>
                </a:cubicBezTo>
                <a:cubicBezTo>
                  <a:pt x="581" y="1712"/>
                  <a:pt x="523" y="1685"/>
                  <a:pt x="496" y="1654"/>
                </a:cubicBezTo>
                <a:lnTo>
                  <a:pt x="139" y="1756"/>
                </a:lnTo>
                <a:lnTo>
                  <a:pt x="0" y="1756"/>
                </a:lnTo>
                <a:lnTo>
                  <a:pt x="0" y="2333"/>
                </a:lnTo>
                <a:lnTo>
                  <a:pt x="411" y="2350"/>
                </a:lnTo>
                <a:cubicBezTo>
                  <a:pt x="452" y="2265"/>
                  <a:pt x="537" y="2194"/>
                  <a:pt x="635" y="2194"/>
                </a:cubicBezTo>
                <a:cubicBezTo>
                  <a:pt x="751" y="2194"/>
                  <a:pt x="863" y="2292"/>
                  <a:pt x="863" y="2418"/>
                </a:cubicBezTo>
                <a:cubicBezTo>
                  <a:pt x="863" y="2547"/>
                  <a:pt x="764" y="2646"/>
                  <a:pt x="635" y="2646"/>
                </a:cubicBezTo>
                <a:cubicBezTo>
                  <a:pt x="595" y="2646"/>
                  <a:pt x="550" y="2605"/>
                  <a:pt x="510" y="2605"/>
                </a:cubicBezTo>
                <a:lnTo>
                  <a:pt x="0" y="2605"/>
                </a:lnTo>
                <a:lnTo>
                  <a:pt x="0" y="3254"/>
                </a:lnTo>
                <a:lnTo>
                  <a:pt x="14" y="3240"/>
                </a:lnTo>
                <a:cubicBezTo>
                  <a:pt x="14" y="3240"/>
                  <a:pt x="523" y="3128"/>
                  <a:pt x="635" y="3128"/>
                </a:cubicBezTo>
                <a:cubicBezTo>
                  <a:pt x="751" y="3128"/>
                  <a:pt x="863" y="3226"/>
                  <a:pt x="863" y="3352"/>
                </a:cubicBezTo>
                <a:cubicBezTo>
                  <a:pt x="863" y="3481"/>
                  <a:pt x="764" y="3580"/>
                  <a:pt x="635" y="3580"/>
                </a:cubicBezTo>
                <a:cubicBezTo>
                  <a:pt x="608" y="3580"/>
                  <a:pt x="595" y="3580"/>
                  <a:pt x="581" y="3566"/>
                </a:cubicBezTo>
                <a:lnTo>
                  <a:pt x="0" y="3437"/>
                </a:lnTo>
                <a:lnTo>
                  <a:pt x="0" y="4187"/>
                </a:lnTo>
                <a:lnTo>
                  <a:pt x="309" y="4187"/>
                </a:lnTo>
                <a:cubicBezTo>
                  <a:pt x="309" y="4187"/>
                  <a:pt x="537" y="4062"/>
                  <a:pt x="635" y="4062"/>
                </a:cubicBezTo>
                <a:cubicBezTo>
                  <a:pt x="764" y="4062"/>
                  <a:pt x="863" y="4160"/>
                  <a:pt x="863" y="4286"/>
                </a:cubicBezTo>
                <a:cubicBezTo>
                  <a:pt x="863" y="4415"/>
                  <a:pt x="764" y="4513"/>
                  <a:pt x="635" y="4513"/>
                </a:cubicBezTo>
                <a:cubicBezTo>
                  <a:pt x="550" y="4513"/>
                  <a:pt x="479" y="4473"/>
                  <a:pt x="438" y="4401"/>
                </a:cubicBezTo>
                <a:lnTo>
                  <a:pt x="0" y="4371"/>
                </a:lnTo>
                <a:lnTo>
                  <a:pt x="0" y="5023"/>
                </a:lnTo>
                <a:lnTo>
                  <a:pt x="452" y="5081"/>
                </a:lnTo>
                <a:cubicBezTo>
                  <a:pt x="496" y="5023"/>
                  <a:pt x="550" y="4996"/>
                  <a:pt x="635" y="4996"/>
                </a:cubicBezTo>
                <a:cubicBezTo>
                  <a:pt x="751" y="4996"/>
                  <a:pt x="863" y="5094"/>
                  <a:pt x="863" y="5220"/>
                </a:cubicBezTo>
                <a:cubicBezTo>
                  <a:pt x="863" y="5335"/>
                  <a:pt x="764" y="5447"/>
                  <a:pt x="635" y="5447"/>
                </a:cubicBezTo>
                <a:cubicBezTo>
                  <a:pt x="564" y="5447"/>
                  <a:pt x="496" y="5407"/>
                  <a:pt x="452" y="5362"/>
                </a:cubicBezTo>
                <a:lnTo>
                  <a:pt x="0" y="5390"/>
                </a:lnTo>
                <a:lnTo>
                  <a:pt x="0" y="5916"/>
                </a:lnTo>
                <a:lnTo>
                  <a:pt x="296" y="5984"/>
                </a:lnTo>
                <a:cubicBezTo>
                  <a:pt x="296" y="5984"/>
                  <a:pt x="537" y="5930"/>
                  <a:pt x="635" y="5930"/>
                </a:cubicBezTo>
                <a:cubicBezTo>
                  <a:pt x="751" y="5930"/>
                  <a:pt x="863" y="6028"/>
                  <a:pt x="863" y="6154"/>
                </a:cubicBezTo>
                <a:cubicBezTo>
                  <a:pt x="863" y="6269"/>
                  <a:pt x="764" y="6381"/>
                  <a:pt x="635" y="6381"/>
                </a:cubicBezTo>
                <a:cubicBezTo>
                  <a:pt x="581" y="6381"/>
                  <a:pt x="523" y="6341"/>
                  <a:pt x="479" y="6341"/>
                </a:cubicBezTo>
                <a:lnTo>
                  <a:pt x="0" y="6211"/>
                </a:lnTo>
                <a:lnTo>
                  <a:pt x="0" y="6962"/>
                </a:lnTo>
                <a:lnTo>
                  <a:pt x="438" y="6962"/>
                </a:lnTo>
                <a:cubicBezTo>
                  <a:pt x="479" y="6904"/>
                  <a:pt x="550" y="6850"/>
                  <a:pt x="635" y="6850"/>
                </a:cubicBezTo>
                <a:cubicBezTo>
                  <a:pt x="764" y="6850"/>
                  <a:pt x="863" y="6962"/>
                  <a:pt x="863" y="7074"/>
                </a:cubicBezTo>
                <a:cubicBezTo>
                  <a:pt x="863" y="7203"/>
                  <a:pt x="764" y="7302"/>
                  <a:pt x="635" y="7302"/>
                </a:cubicBezTo>
                <a:cubicBezTo>
                  <a:pt x="564" y="7302"/>
                  <a:pt x="496" y="7274"/>
                  <a:pt x="452" y="7217"/>
                </a:cubicBezTo>
                <a:lnTo>
                  <a:pt x="0" y="7173"/>
                </a:lnTo>
                <a:lnTo>
                  <a:pt x="0" y="7825"/>
                </a:lnTo>
                <a:lnTo>
                  <a:pt x="438" y="7909"/>
                </a:lnTo>
                <a:cubicBezTo>
                  <a:pt x="465" y="7838"/>
                  <a:pt x="550" y="7797"/>
                  <a:pt x="635" y="7797"/>
                </a:cubicBezTo>
                <a:cubicBezTo>
                  <a:pt x="751" y="7797"/>
                  <a:pt x="863" y="7896"/>
                  <a:pt x="863" y="8008"/>
                </a:cubicBezTo>
                <a:cubicBezTo>
                  <a:pt x="863" y="8137"/>
                  <a:pt x="764" y="8249"/>
                  <a:pt x="635" y="8249"/>
                </a:cubicBezTo>
                <a:cubicBezTo>
                  <a:pt x="537" y="8249"/>
                  <a:pt x="452" y="8151"/>
                  <a:pt x="425" y="8093"/>
                </a:cubicBezTo>
                <a:lnTo>
                  <a:pt x="0" y="8093"/>
                </a:lnTo>
                <a:lnTo>
                  <a:pt x="0" y="8745"/>
                </a:lnTo>
                <a:lnTo>
                  <a:pt x="353" y="8857"/>
                </a:lnTo>
                <a:cubicBezTo>
                  <a:pt x="353" y="8857"/>
                  <a:pt x="550" y="8731"/>
                  <a:pt x="635" y="8731"/>
                </a:cubicBezTo>
                <a:cubicBezTo>
                  <a:pt x="751" y="8731"/>
                  <a:pt x="863" y="8830"/>
                  <a:pt x="863" y="8942"/>
                </a:cubicBezTo>
                <a:cubicBezTo>
                  <a:pt x="863" y="9071"/>
                  <a:pt x="764" y="9169"/>
                  <a:pt x="635" y="9169"/>
                </a:cubicBezTo>
                <a:cubicBezTo>
                  <a:pt x="550" y="9169"/>
                  <a:pt x="465" y="9125"/>
                  <a:pt x="438" y="9057"/>
                </a:cubicBezTo>
                <a:lnTo>
                  <a:pt x="0" y="9057"/>
                </a:lnTo>
                <a:lnTo>
                  <a:pt x="0" y="9353"/>
                </a:lnTo>
                <a:lnTo>
                  <a:pt x="0" y="9397"/>
                </a:lnTo>
                <a:lnTo>
                  <a:pt x="0" y="9424"/>
                </a:lnTo>
                <a:lnTo>
                  <a:pt x="0" y="9750"/>
                </a:lnTo>
                <a:lnTo>
                  <a:pt x="452" y="9706"/>
                </a:lnTo>
                <a:cubicBezTo>
                  <a:pt x="479" y="9652"/>
                  <a:pt x="550" y="9607"/>
                  <a:pt x="635" y="9607"/>
                </a:cubicBezTo>
                <a:cubicBezTo>
                  <a:pt x="751" y="9607"/>
                  <a:pt x="863" y="9706"/>
                  <a:pt x="863" y="9835"/>
                </a:cubicBezTo>
                <a:cubicBezTo>
                  <a:pt x="863" y="9961"/>
                  <a:pt x="764" y="10059"/>
                  <a:pt x="635" y="10059"/>
                </a:cubicBezTo>
                <a:cubicBezTo>
                  <a:pt x="564" y="10059"/>
                  <a:pt x="510" y="10032"/>
                  <a:pt x="465" y="9991"/>
                </a:cubicBezTo>
                <a:lnTo>
                  <a:pt x="0" y="9974"/>
                </a:lnTo>
                <a:lnTo>
                  <a:pt x="0" y="10640"/>
                </a:lnTo>
                <a:lnTo>
                  <a:pt x="452" y="10640"/>
                </a:lnTo>
                <a:cubicBezTo>
                  <a:pt x="496" y="10585"/>
                  <a:pt x="564" y="10541"/>
                  <a:pt x="635" y="10541"/>
                </a:cubicBezTo>
                <a:cubicBezTo>
                  <a:pt x="764" y="10541"/>
                  <a:pt x="863" y="10640"/>
                  <a:pt x="863" y="10769"/>
                </a:cubicBezTo>
                <a:cubicBezTo>
                  <a:pt x="863" y="10895"/>
                  <a:pt x="764" y="10993"/>
                  <a:pt x="635" y="10993"/>
                </a:cubicBezTo>
                <a:cubicBezTo>
                  <a:pt x="581" y="10993"/>
                  <a:pt x="523" y="10966"/>
                  <a:pt x="496" y="10939"/>
                </a:cubicBezTo>
                <a:lnTo>
                  <a:pt x="139" y="11037"/>
                </a:lnTo>
                <a:lnTo>
                  <a:pt x="0" y="11037"/>
                </a:lnTo>
                <a:lnTo>
                  <a:pt x="0" y="11618"/>
                </a:lnTo>
                <a:lnTo>
                  <a:pt x="411" y="11631"/>
                </a:lnTo>
                <a:cubicBezTo>
                  <a:pt x="452" y="11547"/>
                  <a:pt x="537" y="11475"/>
                  <a:pt x="635" y="11475"/>
                </a:cubicBezTo>
                <a:cubicBezTo>
                  <a:pt x="751" y="11475"/>
                  <a:pt x="863" y="11574"/>
                  <a:pt x="863" y="11703"/>
                </a:cubicBezTo>
                <a:cubicBezTo>
                  <a:pt x="863" y="11828"/>
                  <a:pt x="764" y="11927"/>
                  <a:pt x="635" y="11927"/>
                </a:cubicBezTo>
                <a:cubicBezTo>
                  <a:pt x="595" y="11927"/>
                  <a:pt x="550" y="11886"/>
                  <a:pt x="510" y="11886"/>
                </a:cubicBezTo>
                <a:lnTo>
                  <a:pt x="0" y="11886"/>
                </a:lnTo>
                <a:lnTo>
                  <a:pt x="0" y="12538"/>
                </a:lnTo>
                <a:lnTo>
                  <a:pt x="14" y="12521"/>
                </a:lnTo>
                <a:cubicBezTo>
                  <a:pt x="14" y="12521"/>
                  <a:pt x="523" y="12409"/>
                  <a:pt x="635" y="12409"/>
                </a:cubicBezTo>
                <a:cubicBezTo>
                  <a:pt x="751" y="12409"/>
                  <a:pt x="863" y="12508"/>
                  <a:pt x="863" y="12637"/>
                </a:cubicBezTo>
                <a:cubicBezTo>
                  <a:pt x="863" y="12762"/>
                  <a:pt x="764" y="12861"/>
                  <a:pt x="635" y="12861"/>
                </a:cubicBezTo>
                <a:cubicBezTo>
                  <a:pt x="608" y="12861"/>
                  <a:pt x="595" y="12847"/>
                  <a:pt x="581" y="12847"/>
                </a:cubicBezTo>
                <a:lnTo>
                  <a:pt x="0" y="12708"/>
                </a:lnTo>
                <a:lnTo>
                  <a:pt x="0" y="13472"/>
                </a:lnTo>
                <a:lnTo>
                  <a:pt x="309" y="13472"/>
                </a:lnTo>
                <a:cubicBezTo>
                  <a:pt x="309" y="13472"/>
                  <a:pt x="537" y="13343"/>
                  <a:pt x="635" y="13343"/>
                </a:cubicBezTo>
                <a:cubicBezTo>
                  <a:pt x="764" y="13343"/>
                  <a:pt x="863" y="13442"/>
                  <a:pt x="863" y="13571"/>
                </a:cubicBezTo>
                <a:cubicBezTo>
                  <a:pt x="863" y="13696"/>
                  <a:pt x="764" y="13795"/>
                  <a:pt x="635" y="13795"/>
                </a:cubicBezTo>
                <a:cubicBezTo>
                  <a:pt x="550" y="13795"/>
                  <a:pt x="479" y="13754"/>
                  <a:pt x="438" y="13683"/>
                </a:cubicBezTo>
                <a:lnTo>
                  <a:pt x="0" y="13655"/>
                </a:lnTo>
                <a:lnTo>
                  <a:pt x="0" y="14304"/>
                </a:lnTo>
                <a:lnTo>
                  <a:pt x="452" y="14362"/>
                </a:lnTo>
                <a:cubicBezTo>
                  <a:pt x="496" y="14304"/>
                  <a:pt x="550" y="14277"/>
                  <a:pt x="635" y="14277"/>
                </a:cubicBezTo>
                <a:cubicBezTo>
                  <a:pt x="751" y="14277"/>
                  <a:pt x="863" y="14375"/>
                  <a:pt x="863" y="14504"/>
                </a:cubicBezTo>
                <a:cubicBezTo>
                  <a:pt x="863" y="14617"/>
                  <a:pt x="764" y="14715"/>
                  <a:pt x="635" y="14715"/>
                </a:cubicBezTo>
                <a:cubicBezTo>
                  <a:pt x="564" y="14715"/>
                  <a:pt x="496" y="14688"/>
                  <a:pt x="452" y="14644"/>
                </a:cubicBezTo>
                <a:lnTo>
                  <a:pt x="0" y="14674"/>
                </a:lnTo>
                <a:lnTo>
                  <a:pt x="0" y="15197"/>
                </a:lnTo>
                <a:lnTo>
                  <a:pt x="296" y="15269"/>
                </a:lnTo>
                <a:cubicBezTo>
                  <a:pt x="296" y="15269"/>
                  <a:pt x="537" y="15211"/>
                  <a:pt x="635" y="15211"/>
                </a:cubicBezTo>
                <a:cubicBezTo>
                  <a:pt x="751" y="15211"/>
                  <a:pt x="863" y="15309"/>
                  <a:pt x="863" y="15438"/>
                </a:cubicBezTo>
                <a:cubicBezTo>
                  <a:pt x="863" y="15550"/>
                  <a:pt x="764" y="15662"/>
                  <a:pt x="635" y="15662"/>
                </a:cubicBezTo>
                <a:cubicBezTo>
                  <a:pt x="581" y="15662"/>
                  <a:pt x="523" y="15622"/>
                  <a:pt x="479" y="15622"/>
                </a:cubicBezTo>
                <a:lnTo>
                  <a:pt x="0" y="15493"/>
                </a:lnTo>
                <a:lnTo>
                  <a:pt x="0" y="16243"/>
                </a:lnTo>
                <a:lnTo>
                  <a:pt x="438" y="16243"/>
                </a:lnTo>
                <a:cubicBezTo>
                  <a:pt x="479" y="16189"/>
                  <a:pt x="550" y="16131"/>
                  <a:pt x="635" y="16131"/>
                </a:cubicBezTo>
                <a:cubicBezTo>
                  <a:pt x="764" y="16131"/>
                  <a:pt x="863" y="16243"/>
                  <a:pt x="863" y="16359"/>
                </a:cubicBezTo>
                <a:cubicBezTo>
                  <a:pt x="863" y="16484"/>
                  <a:pt x="764" y="16583"/>
                  <a:pt x="635" y="16583"/>
                </a:cubicBezTo>
                <a:cubicBezTo>
                  <a:pt x="564" y="16583"/>
                  <a:pt x="496" y="16556"/>
                  <a:pt x="452" y="16498"/>
                </a:cubicBezTo>
                <a:lnTo>
                  <a:pt x="0" y="16457"/>
                </a:lnTo>
                <a:lnTo>
                  <a:pt x="0" y="17106"/>
                </a:lnTo>
                <a:lnTo>
                  <a:pt x="438" y="17191"/>
                </a:lnTo>
                <a:cubicBezTo>
                  <a:pt x="465" y="17123"/>
                  <a:pt x="550" y="17079"/>
                  <a:pt x="635" y="17079"/>
                </a:cubicBezTo>
                <a:cubicBezTo>
                  <a:pt x="751" y="17079"/>
                  <a:pt x="863" y="17177"/>
                  <a:pt x="863" y="17293"/>
                </a:cubicBezTo>
                <a:cubicBezTo>
                  <a:pt x="863" y="17418"/>
                  <a:pt x="764" y="17530"/>
                  <a:pt x="635" y="17530"/>
                </a:cubicBezTo>
                <a:cubicBezTo>
                  <a:pt x="537" y="17530"/>
                  <a:pt x="452" y="17432"/>
                  <a:pt x="425" y="17377"/>
                </a:cubicBezTo>
                <a:lnTo>
                  <a:pt x="0" y="17377"/>
                </a:lnTo>
                <a:lnTo>
                  <a:pt x="0" y="18026"/>
                </a:lnTo>
                <a:lnTo>
                  <a:pt x="353" y="18142"/>
                </a:lnTo>
                <a:cubicBezTo>
                  <a:pt x="353" y="18142"/>
                  <a:pt x="550" y="17999"/>
                  <a:pt x="635" y="17999"/>
                </a:cubicBezTo>
                <a:cubicBezTo>
                  <a:pt x="751" y="17999"/>
                  <a:pt x="863" y="18111"/>
                  <a:pt x="863" y="18226"/>
                </a:cubicBezTo>
                <a:cubicBezTo>
                  <a:pt x="863" y="18352"/>
                  <a:pt x="764" y="18451"/>
                  <a:pt x="635" y="18451"/>
                </a:cubicBezTo>
                <a:cubicBezTo>
                  <a:pt x="550" y="18451"/>
                  <a:pt x="465" y="18410"/>
                  <a:pt x="438" y="18339"/>
                </a:cubicBezTo>
                <a:lnTo>
                  <a:pt x="0" y="18325"/>
                </a:lnTo>
                <a:lnTo>
                  <a:pt x="0" y="18634"/>
                </a:lnTo>
                <a:cubicBezTo>
                  <a:pt x="0" y="18719"/>
                  <a:pt x="85" y="18790"/>
                  <a:pt x="170" y="18790"/>
                </a:cubicBezTo>
                <a:lnTo>
                  <a:pt x="30323" y="18790"/>
                </a:lnTo>
                <a:cubicBezTo>
                  <a:pt x="30408" y="18790"/>
                  <a:pt x="30449" y="18719"/>
                  <a:pt x="30449" y="18634"/>
                </a:cubicBezTo>
                <a:lnTo>
                  <a:pt x="30449" y="9424"/>
                </a:lnTo>
                <a:lnTo>
                  <a:pt x="30449" y="9397"/>
                </a:lnTo>
                <a:lnTo>
                  <a:pt x="30449" y="9353"/>
                </a:lnTo>
                <a:lnTo>
                  <a:pt x="30449" y="156"/>
                </a:lnTo>
                <a:cubicBezTo>
                  <a:pt x="30449" y="72"/>
                  <a:pt x="30408" y="0"/>
                  <a:pt x="30323" y="0"/>
                </a:cubicBezTo>
                <a:close/>
              </a:path>
            </a:pathLst>
          </a:custGeom>
          <a:solidFill>
            <a:srgbClr val="F5F3E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2" name="Google Shape;42;p4"/>
          <p:cNvSpPr/>
          <p:nvPr/>
        </p:nvSpPr>
        <p:spPr>
          <a:xfrm>
            <a:off x="551334" y="506167"/>
            <a:ext cx="10957276" cy="5845692"/>
          </a:xfrm>
          <a:custGeom>
            <a:avLst/>
            <a:gdLst/>
            <a:ahLst/>
            <a:cxnLst/>
            <a:rect l="l" t="t" r="r" b="b"/>
            <a:pathLst>
              <a:path w="30449" h="18791" extrusionOk="0">
                <a:moveTo>
                  <a:pt x="170" y="0"/>
                </a:moveTo>
                <a:cubicBezTo>
                  <a:pt x="85" y="0"/>
                  <a:pt x="0" y="72"/>
                  <a:pt x="0" y="156"/>
                </a:cubicBezTo>
                <a:lnTo>
                  <a:pt x="0" y="482"/>
                </a:lnTo>
                <a:lnTo>
                  <a:pt x="452" y="425"/>
                </a:lnTo>
                <a:cubicBezTo>
                  <a:pt x="479" y="367"/>
                  <a:pt x="550" y="326"/>
                  <a:pt x="635" y="326"/>
                </a:cubicBezTo>
                <a:cubicBezTo>
                  <a:pt x="751" y="326"/>
                  <a:pt x="863" y="425"/>
                  <a:pt x="863" y="550"/>
                </a:cubicBezTo>
                <a:cubicBezTo>
                  <a:pt x="863" y="679"/>
                  <a:pt x="764" y="778"/>
                  <a:pt x="635" y="778"/>
                </a:cubicBezTo>
                <a:cubicBezTo>
                  <a:pt x="564" y="778"/>
                  <a:pt x="510" y="751"/>
                  <a:pt x="465" y="707"/>
                </a:cubicBezTo>
                <a:lnTo>
                  <a:pt x="0" y="693"/>
                </a:lnTo>
                <a:lnTo>
                  <a:pt x="0" y="1359"/>
                </a:lnTo>
                <a:lnTo>
                  <a:pt x="452" y="1359"/>
                </a:lnTo>
                <a:cubicBezTo>
                  <a:pt x="496" y="1301"/>
                  <a:pt x="564" y="1260"/>
                  <a:pt x="635" y="1260"/>
                </a:cubicBezTo>
                <a:cubicBezTo>
                  <a:pt x="764" y="1260"/>
                  <a:pt x="863" y="1359"/>
                  <a:pt x="863" y="1484"/>
                </a:cubicBezTo>
                <a:cubicBezTo>
                  <a:pt x="863" y="1613"/>
                  <a:pt x="764" y="1712"/>
                  <a:pt x="635" y="1712"/>
                </a:cubicBezTo>
                <a:cubicBezTo>
                  <a:pt x="581" y="1712"/>
                  <a:pt x="523" y="1685"/>
                  <a:pt x="496" y="1654"/>
                </a:cubicBezTo>
                <a:lnTo>
                  <a:pt x="139" y="1756"/>
                </a:lnTo>
                <a:lnTo>
                  <a:pt x="0" y="1756"/>
                </a:lnTo>
                <a:lnTo>
                  <a:pt x="0" y="2333"/>
                </a:lnTo>
                <a:lnTo>
                  <a:pt x="411" y="2350"/>
                </a:lnTo>
                <a:cubicBezTo>
                  <a:pt x="452" y="2265"/>
                  <a:pt x="537" y="2194"/>
                  <a:pt x="635" y="2194"/>
                </a:cubicBezTo>
                <a:cubicBezTo>
                  <a:pt x="751" y="2194"/>
                  <a:pt x="863" y="2292"/>
                  <a:pt x="863" y="2418"/>
                </a:cubicBezTo>
                <a:cubicBezTo>
                  <a:pt x="863" y="2547"/>
                  <a:pt x="764" y="2646"/>
                  <a:pt x="635" y="2646"/>
                </a:cubicBezTo>
                <a:cubicBezTo>
                  <a:pt x="595" y="2646"/>
                  <a:pt x="550" y="2605"/>
                  <a:pt x="510" y="2605"/>
                </a:cubicBezTo>
                <a:lnTo>
                  <a:pt x="0" y="2605"/>
                </a:lnTo>
                <a:lnTo>
                  <a:pt x="0" y="3254"/>
                </a:lnTo>
                <a:lnTo>
                  <a:pt x="14" y="3240"/>
                </a:lnTo>
                <a:cubicBezTo>
                  <a:pt x="14" y="3240"/>
                  <a:pt x="523" y="3128"/>
                  <a:pt x="635" y="3128"/>
                </a:cubicBezTo>
                <a:cubicBezTo>
                  <a:pt x="751" y="3128"/>
                  <a:pt x="863" y="3226"/>
                  <a:pt x="863" y="3352"/>
                </a:cubicBezTo>
                <a:cubicBezTo>
                  <a:pt x="863" y="3481"/>
                  <a:pt x="764" y="3580"/>
                  <a:pt x="635" y="3580"/>
                </a:cubicBezTo>
                <a:cubicBezTo>
                  <a:pt x="608" y="3580"/>
                  <a:pt x="595" y="3580"/>
                  <a:pt x="581" y="3566"/>
                </a:cubicBezTo>
                <a:lnTo>
                  <a:pt x="0" y="3437"/>
                </a:lnTo>
                <a:lnTo>
                  <a:pt x="0" y="4187"/>
                </a:lnTo>
                <a:lnTo>
                  <a:pt x="309" y="4187"/>
                </a:lnTo>
                <a:cubicBezTo>
                  <a:pt x="309" y="4187"/>
                  <a:pt x="537" y="4062"/>
                  <a:pt x="635" y="4062"/>
                </a:cubicBezTo>
                <a:cubicBezTo>
                  <a:pt x="764" y="4062"/>
                  <a:pt x="863" y="4160"/>
                  <a:pt x="863" y="4286"/>
                </a:cubicBezTo>
                <a:cubicBezTo>
                  <a:pt x="863" y="4415"/>
                  <a:pt x="764" y="4513"/>
                  <a:pt x="635" y="4513"/>
                </a:cubicBezTo>
                <a:cubicBezTo>
                  <a:pt x="550" y="4513"/>
                  <a:pt x="479" y="4473"/>
                  <a:pt x="438" y="4401"/>
                </a:cubicBezTo>
                <a:lnTo>
                  <a:pt x="0" y="4371"/>
                </a:lnTo>
                <a:lnTo>
                  <a:pt x="0" y="5023"/>
                </a:lnTo>
                <a:lnTo>
                  <a:pt x="452" y="5081"/>
                </a:lnTo>
                <a:cubicBezTo>
                  <a:pt x="496" y="5023"/>
                  <a:pt x="550" y="4996"/>
                  <a:pt x="635" y="4996"/>
                </a:cubicBezTo>
                <a:cubicBezTo>
                  <a:pt x="751" y="4996"/>
                  <a:pt x="863" y="5094"/>
                  <a:pt x="863" y="5220"/>
                </a:cubicBezTo>
                <a:cubicBezTo>
                  <a:pt x="863" y="5335"/>
                  <a:pt x="764" y="5447"/>
                  <a:pt x="635" y="5447"/>
                </a:cubicBezTo>
                <a:cubicBezTo>
                  <a:pt x="564" y="5447"/>
                  <a:pt x="496" y="5407"/>
                  <a:pt x="452" y="5362"/>
                </a:cubicBezTo>
                <a:lnTo>
                  <a:pt x="0" y="5390"/>
                </a:lnTo>
                <a:lnTo>
                  <a:pt x="0" y="5916"/>
                </a:lnTo>
                <a:lnTo>
                  <a:pt x="296" y="5984"/>
                </a:lnTo>
                <a:cubicBezTo>
                  <a:pt x="296" y="5984"/>
                  <a:pt x="537" y="5930"/>
                  <a:pt x="635" y="5930"/>
                </a:cubicBezTo>
                <a:cubicBezTo>
                  <a:pt x="751" y="5930"/>
                  <a:pt x="863" y="6028"/>
                  <a:pt x="863" y="6154"/>
                </a:cubicBezTo>
                <a:cubicBezTo>
                  <a:pt x="863" y="6269"/>
                  <a:pt x="764" y="6381"/>
                  <a:pt x="635" y="6381"/>
                </a:cubicBezTo>
                <a:cubicBezTo>
                  <a:pt x="581" y="6381"/>
                  <a:pt x="523" y="6341"/>
                  <a:pt x="479" y="6341"/>
                </a:cubicBezTo>
                <a:lnTo>
                  <a:pt x="0" y="6211"/>
                </a:lnTo>
                <a:lnTo>
                  <a:pt x="0" y="6962"/>
                </a:lnTo>
                <a:lnTo>
                  <a:pt x="438" y="6962"/>
                </a:lnTo>
                <a:cubicBezTo>
                  <a:pt x="479" y="6904"/>
                  <a:pt x="550" y="6850"/>
                  <a:pt x="635" y="6850"/>
                </a:cubicBezTo>
                <a:cubicBezTo>
                  <a:pt x="764" y="6850"/>
                  <a:pt x="863" y="6962"/>
                  <a:pt x="863" y="7074"/>
                </a:cubicBezTo>
                <a:cubicBezTo>
                  <a:pt x="863" y="7203"/>
                  <a:pt x="764" y="7302"/>
                  <a:pt x="635" y="7302"/>
                </a:cubicBezTo>
                <a:cubicBezTo>
                  <a:pt x="564" y="7302"/>
                  <a:pt x="496" y="7274"/>
                  <a:pt x="452" y="7217"/>
                </a:cubicBezTo>
                <a:lnTo>
                  <a:pt x="0" y="7173"/>
                </a:lnTo>
                <a:lnTo>
                  <a:pt x="0" y="7825"/>
                </a:lnTo>
                <a:lnTo>
                  <a:pt x="438" y="7909"/>
                </a:lnTo>
                <a:cubicBezTo>
                  <a:pt x="465" y="7838"/>
                  <a:pt x="550" y="7797"/>
                  <a:pt x="635" y="7797"/>
                </a:cubicBezTo>
                <a:cubicBezTo>
                  <a:pt x="751" y="7797"/>
                  <a:pt x="863" y="7896"/>
                  <a:pt x="863" y="8008"/>
                </a:cubicBezTo>
                <a:cubicBezTo>
                  <a:pt x="863" y="8137"/>
                  <a:pt x="764" y="8249"/>
                  <a:pt x="635" y="8249"/>
                </a:cubicBezTo>
                <a:cubicBezTo>
                  <a:pt x="537" y="8249"/>
                  <a:pt x="452" y="8151"/>
                  <a:pt x="425" y="8093"/>
                </a:cubicBezTo>
                <a:lnTo>
                  <a:pt x="0" y="8093"/>
                </a:lnTo>
                <a:lnTo>
                  <a:pt x="0" y="8745"/>
                </a:lnTo>
                <a:lnTo>
                  <a:pt x="353" y="8857"/>
                </a:lnTo>
                <a:cubicBezTo>
                  <a:pt x="353" y="8857"/>
                  <a:pt x="550" y="8731"/>
                  <a:pt x="635" y="8731"/>
                </a:cubicBezTo>
                <a:cubicBezTo>
                  <a:pt x="751" y="8731"/>
                  <a:pt x="863" y="8830"/>
                  <a:pt x="863" y="8942"/>
                </a:cubicBezTo>
                <a:cubicBezTo>
                  <a:pt x="863" y="9071"/>
                  <a:pt x="764" y="9169"/>
                  <a:pt x="635" y="9169"/>
                </a:cubicBezTo>
                <a:cubicBezTo>
                  <a:pt x="550" y="9169"/>
                  <a:pt x="465" y="9125"/>
                  <a:pt x="438" y="9057"/>
                </a:cubicBezTo>
                <a:lnTo>
                  <a:pt x="0" y="9057"/>
                </a:lnTo>
                <a:lnTo>
                  <a:pt x="0" y="9353"/>
                </a:lnTo>
                <a:lnTo>
                  <a:pt x="0" y="9397"/>
                </a:lnTo>
                <a:lnTo>
                  <a:pt x="0" y="9424"/>
                </a:lnTo>
                <a:lnTo>
                  <a:pt x="0" y="9750"/>
                </a:lnTo>
                <a:lnTo>
                  <a:pt x="452" y="9706"/>
                </a:lnTo>
                <a:cubicBezTo>
                  <a:pt x="479" y="9652"/>
                  <a:pt x="550" y="9607"/>
                  <a:pt x="635" y="9607"/>
                </a:cubicBezTo>
                <a:cubicBezTo>
                  <a:pt x="751" y="9607"/>
                  <a:pt x="863" y="9706"/>
                  <a:pt x="863" y="9835"/>
                </a:cubicBezTo>
                <a:cubicBezTo>
                  <a:pt x="863" y="9961"/>
                  <a:pt x="764" y="10059"/>
                  <a:pt x="635" y="10059"/>
                </a:cubicBezTo>
                <a:cubicBezTo>
                  <a:pt x="564" y="10059"/>
                  <a:pt x="510" y="10032"/>
                  <a:pt x="465" y="9991"/>
                </a:cubicBezTo>
                <a:lnTo>
                  <a:pt x="0" y="9974"/>
                </a:lnTo>
                <a:lnTo>
                  <a:pt x="0" y="10640"/>
                </a:lnTo>
                <a:lnTo>
                  <a:pt x="452" y="10640"/>
                </a:lnTo>
                <a:cubicBezTo>
                  <a:pt x="496" y="10585"/>
                  <a:pt x="564" y="10541"/>
                  <a:pt x="635" y="10541"/>
                </a:cubicBezTo>
                <a:cubicBezTo>
                  <a:pt x="764" y="10541"/>
                  <a:pt x="863" y="10640"/>
                  <a:pt x="863" y="10769"/>
                </a:cubicBezTo>
                <a:cubicBezTo>
                  <a:pt x="863" y="10895"/>
                  <a:pt x="764" y="10993"/>
                  <a:pt x="635" y="10993"/>
                </a:cubicBezTo>
                <a:cubicBezTo>
                  <a:pt x="581" y="10993"/>
                  <a:pt x="523" y="10966"/>
                  <a:pt x="496" y="10939"/>
                </a:cubicBezTo>
                <a:lnTo>
                  <a:pt x="139" y="11037"/>
                </a:lnTo>
                <a:lnTo>
                  <a:pt x="0" y="11037"/>
                </a:lnTo>
                <a:lnTo>
                  <a:pt x="0" y="11618"/>
                </a:lnTo>
                <a:lnTo>
                  <a:pt x="411" y="11631"/>
                </a:lnTo>
                <a:cubicBezTo>
                  <a:pt x="452" y="11547"/>
                  <a:pt x="537" y="11475"/>
                  <a:pt x="635" y="11475"/>
                </a:cubicBezTo>
                <a:cubicBezTo>
                  <a:pt x="751" y="11475"/>
                  <a:pt x="863" y="11574"/>
                  <a:pt x="863" y="11703"/>
                </a:cubicBezTo>
                <a:cubicBezTo>
                  <a:pt x="863" y="11828"/>
                  <a:pt x="764" y="11927"/>
                  <a:pt x="635" y="11927"/>
                </a:cubicBezTo>
                <a:cubicBezTo>
                  <a:pt x="595" y="11927"/>
                  <a:pt x="550" y="11886"/>
                  <a:pt x="510" y="11886"/>
                </a:cubicBezTo>
                <a:lnTo>
                  <a:pt x="0" y="11886"/>
                </a:lnTo>
                <a:lnTo>
                  <a:pt x="0" y="12538"/>
                </a:lnTo>
                <a:lnTo>
                  <a:pt x="14" y="12521"/>
                </a:lnTo>
                <a:cubicBezTo>
                  <a:pt x="14" y="12521"/>
                  <a:pt x="523" y="12409"/>
                  <a:pt x="635" y="12409"/>
                </a:cubicBezTo>
                <a:cubicBezTo>
                  <a:pt x="751" y="12409"/>
                  <a:pt x="863" y="12508"/>
                  <a:pt x="863" y="12637"/>
                </a:cubicBezTo>
                <a:cubicBezTo>
                  <a:pt x="863" y="12762"/>
                  <a:pt x="764" y="12861"/>
                  <a:pt x="635" y="12861"/>
                </a:cubicBezTo>
                <a:cubicBezTo>
                  <a:pt x="608" y="12861"/>
                  <a:pt x="595" y="12847"/>
                  <a:pt x="581" y="12847"/>
                </a:cubicBezTo>
                <a:lnTo>
                  <a:pt x="0" y="12708"/>
                </a:lnTo>
                <a:lnTo>
                  <a:pt x="0" y="13472"/>
                </a:lnTo>
                <a:lnTo>
                  <a:pt x="309" y="13472"/>
                </a:lnTo>
                <a:cubicBezTo>
                  <a:pt x="309" y="13472"/>
                  <a:pt x="537" y="13343"/>
                  <a:pt x="635" y="13343"/>
                </a:cubicBezTo>
                <a:cubicBezTo>
                  <a:pt x="764" y="13343"/>
                  <a:pt x="863" y="13442"/>
                  <a:pt x="863" y="13571"/>
                </a:cubicBezTo>
                <a:cubicBezTo>
                  <a:pt x="863" y="13696"/>
                  <a:pt x="764" y="13795"/>
                  <a:pt x="635" y="13795"/>
                </a:cubicBezTo>
                <a:cubicBezTo>
                  <a:pt x="550" y="13795"/>
                  <a:pt x="479" y="13754"/>
                  <a:pt x="438" y="13683"/>
                </a:cubicBezTo>
                <a:lnTo>
                  <a:pt x="0" y="13655"/>
                </a:lnTo>
                <a:lnTo>
                  <a:pt x="0" y="14304"/>
                </a:lnTo>
                <a:lnTo>
                  <a:pt x="452" y="14362"/>
                </a:lnTo>
                <a:cubicBezTo>
                  <a:pt x="496" y="14304"/>
                  <a:pt x="550" y="14277"/>
                  <a:pt x="635" y="14277"/>
                </a:cubicBezTo>
                <a:cubicBezTo>
                  <a:pt x="751" y="14277"/>
                  <a:pt x="863" y="14375"/>
                  <a:pt x="863" y="14504"/>
                </a:cubicBezTo>
                <a:cubicBezTo>
                  <a:pt x="863" y="14617"/>
                  <a:pt x="764" y="14715"/>
                  <a:pt x="635" y="14715"/>
                </a:cubicBezTo>
                <a:cubicBezTo>
                  <a:pt x="564" y="14715"/>
                  <a:pt x="496" y="14688"/>
                  <a:pt x="452" y="14644"/>
                </a:cubicBezTo>
                <a:lnTo>
                  <a:pt x="0" y="14674"/>
                </a:lnTo>
                <a:lnTo>
                  <a:pt x="0" y="15197"/>
                </a:lnTo>
                <a:lnTo>
                  <a:pt x="296" y="15269"/>
                </a:lnTo>
                <a:cubicBezTo>
                  <a:pt x="296" y="15269"/>
                  <a:pt x="537" y="15211"/>
                  <a:pt x="635" y="15211"/>
                </a:cubicBezTo>
                <a:cubicBezTo>
                  <a:pt x="751" y="15211"/>
                  <a:pt x="863" y="15309"/>
                  <a:pt x="863" y="15438"/>
                </a:cubicBezTo>
                <a:cubicBezTo>
                  <a:pt x="863" y="15550"/>
                  <a:pt x="764" y="15662"/>
                  <a:pt x="635" y="15662"/>
                </a:cubicBezTo>
                <a:cubicBezTo>
                  <a:pt x="581" y="15662"/>
                  <a:pt x="523" y="15622"/>
                  <a:pt x="479" y="15622"/>
                </a:cubicBezTo>
                <a:lnTo>
                  <a:pt x="0" y="15493"/>
                </a:lnTo>
                <a:lnTo>
                  <a:pt x="0" y="16243"/>
                </a:lnTo>
                <a:lnTo>
                  <a:pt x="438" y="16243"/>
                </a:lnTo>
                <a:cubicBezTo>
                  <a:pt x="479" y="16189"/>
                  <a:pt x="550" y="16131"/>
                  <a:pt x="635" y="16131"/>
                </a:cubicBezTo>
                <a:cubicBezTo>
                  <a:pt x="764" y="16131"/>
                  <a:pt x="863" y="16243"/>
                  <a:pt x="863" y="16359"/>
                </a:cubicBezTo>
                <a:cubicBezTo>
                  <a:pt x="863" y="16484"/>
                  <a:pt x="764" y="16583"/>
                  <a:pt x="635" y="16583"/>
                </a:cubicBezTo>
                <a:cubicBezTo>
                  <a:pt x="564" y="16583"/>
                  <a:pt x="496" y="16556"/>
                  <a:pt x="452" y="16498"/>
                </a:cubicBezTo>
                <a:lnTo>
                  <a:pt x="0" y="16457"/>
                </a:lnTo>
                <a:lnTo>
                  <a:pt x="0" y="17106"/>
                </a:lnTo>
                <a:lnTo>
                  <a:pt x="438" y="17191"/>
                </a:lnTo>
                <a:cubicBezTo>
                  <a:pt x="465" y="17123"/>
                  <a:pt x="550" y="17079"/>
                  <a:pt x="635" y="17079"/>
                </a:cubicBezTo>
                <a:cubicBezTo>
                  <a:pt x="751" y="17079"/>
                  <a:pt x="863" y="17177"/>
                  <a:pt x="863" y="17293"/>
                </a:cubicBezTo>
                <a:cubicBezTo>
                  <a:pt x="863" y="17418"/>
                  <a:pt x="764" y="17530"/>
                  <a:pt x="635" y="17530"/>
                </a:cubicBezTo>
                <a:cubicBezTo>
                  <a:pt x="537" y="17530"/>
                  <a:pt x="452" y="17432"/>
                  <a:pt x="425" y="17377"/>
                </a:cubicBezTo>
                <a:lnTo>
                  <a:pt x="0" y="17377"/>
                </a:lnTo>
                <a:lnTo>
                  <a:pt x="0" y="18026"/>
                </a:lnTo>
                <a:lnTo>
                  <a:pt x="353" y="18142"/>
                </a:lnTo>
                <a:cubicBezTo>
                  <a:pt x="353" y="18142"/>
                  <a:pt x="550" y="17999"/>
                  <a:pt x="635" y="17999"/>
                </a:cubicBezTo>
                <a:cubicBezTo>
                  <a:pt x="751" y="17999"/>
                  <a:pt x="863" y="18111"/>
                  <a:pt x="863" y="18226"/>
                </a:cubicBezTo>
                <a:cubicBezTo>
                  <a:pt x="863" y="18352"/>
                  <a:pt x="764" y="18451"/>
                  <a:pt x="635" y="18451"/>
                </a:cubicBezTo>
                <a:cubicBezTo>
                  <a:pt x="550" y="18451"/>
                  <a:pt x="465" y="18410"/>
                  <a:pt x="438" y="18339"/>
                </a:cubicBezTo>
                <a:lnTo>
                  <a:pt x="0" y="18325"/>
                </a:lnTo>
                <a:lnTo>
                  <a:pt x="0" y="18634"/>
                </a:lnTo>
                <a:cubicBezTo>
                  <a:pt x="0" y="18719"/>
                  <a:pt x="85" y="18790"/>
                  <a:pt x="170" y="18790"/>
                </a:cubicBezTo>
                <a:lnTo>
                  <a:pt x="30323" y="18790"/>
                </a:lnTo>
                <a:cubicBezTo>
                  <a:pt x="30408" y="18790"/>
                  <a:pt x="30449" y="18719"/>
                  <a:pt x="30449" y="18634"/>
                </a:cubicBezTo>
                <a:lnTo>
                  <a:pt x="30449" y="9424"/>
                </a:lnTo>
                <a:lnTo>
                  <a:pt x="30449" y="9397"/>
                </a:lnTo>
                <a:lnTo>
                  <a:pt x="30449" y="9353"/>
                </a:lnTo>
                <a:lnTo>
                  <a:pt x="30449" y="156"/>
                </a:lnTo>
                <a:cubicBezTo>
                  <a:pt x="30449" y="72"/>
                  <a:pt x="30408" y="0"/>
                  <a:pt x="30323" y="0"/>
                </a:cubicBezTo>
                <a:close/>
              </a:path>
            </a:pathLst>
          </a:custGeom>
          <a:solidFill>
            <a:srgbClr val="F5F3E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3" name="Google Shape;43;p4"/>
          <p:cNvSpPr txBox="1">
            <a:spLocks noGrp="1"/>
          </p:cNvSpPr>
          <p:nvPr>
            <p:ph type="title"/>
          </p:nvPr>
        </p:nvSpPr>
        <p:spPr>
          <a:xfrm>
            <a:off x="960000" y="720000"/>
            <a:ext cx="10272000" cy="6368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0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44" name="Google Shape;44;p4"/>
          <p:cNvSpPr txBox="1">
            <a:spLocks noGrp="1"/>
          </p:cNvSpPr>
          <p:nvPr>
            <p:ph type="body" idx="1"/>
          </p:nvPr>
        </p:nvSpPr>
        <p:spPr>
          <a:xfrm>
            <a:off x="960000" y="1536633"/>
            <a:ext cx="10272000" cy="4601200"/>
          </a:xfrm>
          <a:prstGeom prst="rect">
            <a:avLst/>
          </a:prstGeom>
        </p:spPr>
        <p:txBody>
          <a:bodyPr spcFirstLastPara="1" wrap="square" lIns="91425" tIns="91425" rIns="91425" bIns="91425" anchor="t" anchorCtr="0">
            <a:noAutofit/>
          </a:bodyPr>
          <a:lstStyle>
            <a:lvl1pPr marL="609585" lvl="0" indent="-423323" rtl="0">
              <a:lnSpc>
                <a:spcPct val="100000"/>
              </a:lnSpc>
              <a:spcBef>
                <a:spcPts val="0"/>
              </a:spcBef>
              <a:spcAft>
                <a:spcPts val="0"/>
              </a:spcAft>
              <a:buClr>
                <a:srgbClr val="434343"/>
              </a:buClr>
              <a:buSzPts val="1400"/>
              <a:buFont typeface="Livvic"/>
              <a:buChar char="●"/>
              <a:defRPr sz="1467">
                <a:latin typeface="Open Sans"/>
                <a:ea typeface="Open Sans"/>
                <a:cs typeface="Open Sans"/>
                <a:sym typeface="Open Sans"/>
              </a:defRPr>
            </a:lvl1pPr>
            <a:lvl2pPr marL="1219170" lvl="1" indent="-423323" rtl="0">
              <a:lnSpc>
                <a:spcPct val="100000"/>
              </a:lnSpc>
              <a:spcBef>
                <a:spcPts val="0"/>
              </a:spcBef>
              <a:spcAft>
                <a:spcPts val="0"/>
              </a:spcAft>
              <a:buClr>
                <a:srgbClr val="434343"/>
              </a:buClr>
              <a:buSzPts val="1400"/>
              <a:buFont typeface="Roboto Condensed Light"/>
              <a:buChar char="○"/>
              <a:defRPr/>
            </a:lvl2pPr>
            <a:lvl3pPr marL="1828754" lvl="2" indent="-423323" rtl="0">
              <a:lnSpc>
                <a:spcPct val="100000"/>
              </a:lnSpc>
              <a:spcBef>
                <a:spcPts val="0"/>
              </a:spcBef>
              <a:spcAft>
                <a:spcPts val="0"/>
              </a:spcAft>
              <a:buClr>
                <a:srgbClr val="434343"/>
              </a:buClr>
              <a:buSzPts val="1400"/>
              <a:buFont typeface="Roboto Condensed Light"/>
              <a:buChar char="■"/>
              <a:defRPr/>
            </a:lvl3pPr>
            <a:lvl4pPr marL="2438339" lvl="3" indent="-423323" rtl="0">
              <a:lnSpc>
                <a:spcPct val="100000"/>
              </a:lnSpc>
              <a:spcBef>
                <a:spcPts val="0"/>
              </a:spcBef>
              <a:spcAft>
                <a:spcPts val="0"/>
              </a:spcAft>
              <a:buClr>
                <a:srgbClr val="434343"/>
              </a:buClr>
              <a:buSzPts val="1400"/>
              <a:buFont typeface="Roboto Condensed Light"/>
              <a:buChar char="●"/>
              <a:defRPr/>
            </a:lvl4pPr>
            <a:lvl5pPr marL="3047924" lvl="4" indent="-423323" rtl="0">
              <a:lnSpc>
                <a:spcPct val="100000"/>
              </a:lnSpc>
              <a:spcBef>
                <a:spcPts val="0"/>
              </a:spcBef>
              <a:spcAft>
                <a:spcPts val="0"/>
              </a:spcAft>
              <a:buClr>
                <a:srgbClr val="434343"/>
              </a:buClr>
              <a:buSzPts val="1400"/>
              <a:buFont typeface="Roboto Condensed Light"/>
              <a:buChar char="○"/>
              <a:defRPr/>
            </a:lvl5pPr>
            <a:lvl6pPr marL="3657509" lvl="5" indent="-423323" rtl="0">
              <a:lnSpc>
                <a:spcPct val="100000"/>
              </a:lnSpc>
              <a:spcBef>
                <a:spcPts val="0"/>
              </a:spcBef>
              <a:spcAft>
                <a:spcPts val="0"/>
              </a:spcAft>
              <a:buClr>
                <a:srgbClr val="434343"/>
              </a:buClr>
              <a:buSzPts val="1400"/>
              <a:buFont typeface="Roboto Condensed Light"/>
              <a:buChar char="■"/>
              <a:defRPr/>
            </a:lvl6pPr>
            <a:lvl7pPr marL="4267093" lvl="6" indent="-423323" rtl="0">
              <a:lnSpc>
                <a:spcPct val="100000"/>
              </a:lnSpc>
              <a:spcBef>
                <a:spcPts val="0"/>
              </a:spcBef>
              <a:spcAft>
                <a:spcPts val="0"/>
              </a:spcAft>
              <a:buClr>
                <a:srgbClr val="434343"/>
              </a:buClr>
              <a:buSzPts val="1400"/>
              <a:buFont typeface="Roboto Condensed Light"/>
              <a:buChar char="●"/>
              <a:defRPr/>
            </a:lvl7pPr>
            <a:lvl8pPr marL="4876678" lvl="7" indent="-423323" rtl="0">
              <a:lnSpc>
                <a:spcPct val="100000"/>
              </a:lnSpc>
              <a:spcBef>
                <a:spcPts val="0"/>
              </a:spcBef>
              <a:spcAft>
                <a:spcPts val="0"/>
              </a:spcAft>
              <a:buClr>
                <a:srgbClr val="434343"/>
              </a:buClr>
              <a:buSzPts val="1400"/>
              <a:buFont typeface="Roboto Condensed Light"/>
              <a:buChar char="○"/>
              <a:defRPr/>
            </a:lvl8pPr>
            <a:lvl9pPr marL="5486263" lvl="8" indent="-423323" rtl="0">
              <a:lnSpc>
                <a:spcPct val="100000"/>
              </a:lnSpc>
              <a:spcBef>
                <a:spcPts val="0"/>
              </a:spcBef>
              <a:spcAft>
                <a:spcPts val="0"/>
              </a:spcAft>
              <a:buClr>
                <a:srgbClr val="434343"/>
              </a:buClr>
              <a:buSzPts val="1400"/>
              <a:buFont typeface="Roboto Condensed Light"/>
              <a:buChar char="■"/>
              <a:defRPr/>
            </a:lvl9pPr>
          </a:lstStyle>
          <a:p>
            <a:endParaRPr/>
          </a:p>
        </p:txBody>
      </p:sp>
    </p:spTree>
    <p:extLst>
      <p:ext uri="{BB962C8B-B14F-4D97-AF65-F5344CB8AC3E}">
        <p14:creationId xmlns:p14="http://schemas.microsoft.com/office/powerpoint/2010/main" val="429277308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and two columns" type="twoColTx">
  <p:cSld name="Title and two columns">
    <p:spTree>
      <p:nvGrpSpPr>
        <p:cNvPr id="1" name="Shape 45"/>
        <p:cNvGrpSpPr/>
        <p:nvPr/>
      </p:nvGrpSpPr>
      <p:grpSpPr>
        <a:xfrm>
          <a:off x="0" y="0"/>
          <a:ext cx="0" cy="0"/>
          <a:chOff x="0" y="0"/>
          <a:chExt cx="0" cy="0"/>
        </a:xfrm>
      </p:grpSpPr>
      <p:pic>
        <p:nvPicPr>
          <p:cNvPr id="46" name="Google Shape;46;p5"/>
          <p:cNvPicPr preferRelativeResize="0"/>
          <p:nvPr/>
        </p:nvPicPr>
        <p:blipFill>
          <a:blip r:embed="rId2">
            <a:alphaModFix/>
          </a:blip>
          <a:stretch>
            <a:fillRect/>
          </a:stretch>
        </p:blipFill>
        <p:spPr>
          <a:xfrm>
            <a:off x="1" y="1"/>
            <a:ext cx="12192004" cy="6858001"/>
          </a:xfrm>
          <a:prstGeom prst="rect">
            <a:avLst/>
          </a:prstGeom>
          <a:noFill/>
          <a:ln>
            <a:noFill/>
          </a:ln>
        </p:spPr>
      </p:pic>
      <p:pic>
        <p:nvPicPr>
          <p:cNvPr id="47" name="Google Shape;47;p5"/>
          <p:cNvPicPr preferRelativeResize="0"/>
          <p:nvPr/>
        </p:nvPicPr>
        <p:blipFill>
          <a:blip r:embed="rId3">
            <a:alphaModFix/>
          </a:blip>
          <a:stretch>
            <a:fillRect/>
          </a:stretch>
        </p:blipFill>
        <p:spPr>
          <a:xfrm>
            <a:off x="1" y="1"/>
            <a:ext cx="12192004" cy="6858001"/>
          </a:xfrm>
          <a:prstGeom prst="rect">
            <a:avLst/>
          </a:prstGeom>
          <a:noFill/>
          <a:ln>
            <a:noFill/>
          </a:ln>
        </p:spPr>
      </p:pic>
      <p:pic>
        <p:nvPicPr>
          <p:cNvPr id="48" name="Google Shape;48;p5"/>
          <p:cNvPicPr preferRelativeResize="0"/>
          <p:nvPr/>
        </p:nvPicPr>
        <p:blipFill>
          <a:blip r:embed="rId4">
            <a:alphaModFix/>
          </a:blip>
          <a:stretch>
            <a:fillRect/>
          </a:stretch>
        </p:blipFill>
        <p:spPr>
          <a:xfrm>
            <a:off x="1" y="1"/>
            <a:ext cx="12192004" cy="6858001"/>
          </a:xfrm>
          <a:prstGeom prst="rect">
            <a:avLst/>
          </a:prstGeom>
          <a:noFill/>
          <a:ln>
            <a:noFill/>
          </a:ln>
        </p:spPr>
      </p:pic>
      <p:grpSp>
        <p:nvGrpSpPr>
          <p:cNvPr id="49" name="Google Shape;49;p5"/>
          <p:cNvGrpSpPr/>
          <p:nvPr/>
        </p:nvGrpSpPr>
        <p:grpSpPr>
          <a:xfrm>
            <a:off x="960000" y="384467"/>
            <a:ext cx="10272000" cy="5981663"/>
            <a:chOff x="720000" y="288350"/>
            <a:chExt cx="7704000" cy="4486247"/>
          </a:xfrm>
        </p:grpSpPr>
        <p:sp>
          <p:nvSpPr>
            <p:cNvPr id="50" name="Google Shape;50;p5"/>
            <p:cNvSpPr/>
            <p:nvPr/>
          </p:nvSpPr>
          <p:spPr>
            <a:xfrm>
              <a:off x="720000" y="288350"/>
              <a:ext cx="7704000" cy="4486247"/>
            </a:xfrm>
            <a:custGeom>
              <a:avLst/>
              <a:gdLst/>
              <a:ahLst/>
              <a:cxnLst/>
              <a:rect l="l" t="t" r="r" b="b"/>
              <a:pathLst>
                <a:path w="9000" h="6678" extrusionOk="0">
                  <a:moveTo>
                    <a:pt x="1047" y="225"/>
                  </a:moveTo>
                  <a:cubicBezTo>
                    <a:pt x="1064" y="225"/>
                    <a:pt x="1077" y="238"/>
                    <a:pt x="1077" y="255"/>
                  </a:cubicBezTo>
                  <a:lnTo>
                    <a:pt x="1077" y="425"/>
                  </a:lnTo>
                  <a:cubicBezTo>
                    <a:pt x="1077" y="439"/>
                    <a:pt x="1064" y="452"/>
                    <a:pt x="1047" y="452"/>
                  </a:cubicBezTo>
                  <a:lnTo>
                    <a:pt x="367" y="452"/>
                  </a:lnTo>
                  <a:cubicBezTo>
                    <a:pt x="354" y="452"/>
                    <a:pt x="340" y="439"/>
                    <a:pt x="340" y="425"/>
                  </a:cubicBezTo>
                  <a:lnTo>
                    <a:pt x="340" y="255"/>
                  </a:lnTo>
                  <a:cubicBezTo>
                    <a:pt x="340" y="238"/>
                    <a:pt x="354" y="225"/>
                    <a:pt x="367" y="225"/>
                  </a:cubicBezTo>
                  <a:close/>
                  <a:moveTo>
                    <a:pt x="2011" y="225"/>
                  </a:moveTo>
                  <a:cubicBezTo>
                    <a:pt x="2025" y="225"/>
                    <a:pt x="2038" y="238"/>
                    <a:pt x="2038" y="255"/>
                  </a:cubicBezTo>
                  <a:lnTo>
                    <a:pt x="2038" y="425"/>
                  </a:lnTo>
                  <a:cubicBezTo>
                    <a:pt x="2038" y="439"/>
                    <a:pt x="2025" y="452"/>
                    <a:pt x="2011" y="452"/>
                  </a:cubicBezTo>
                  <a:lnTo>
                    <a:pt x="1332" y="452"/>
                  </a:lnTo>
                  <a:cubicBezTo>
                    <a:pt x="1318" y="452"/>
                    <a:pt x="1301" y="439"/>
                    <a:pt x="1301" y="425"/>
                  </a:cubicBezTo>
                  <a:lnTo>
                    <a:pt x="1301" y="255"/>
                  </a:lnTo>
                  <a:cubicBezTo>
                    <a:pt x="1301" y="238"/>
                    <a:pt x="1318" y="225"/>
                    <a:pt x="1332" y="225"/>
                  </a:cubicBezTo>
                  <a:close/>
                  <a:moveTo>
                    <a:pt x="2972" y="225"/>
                  </a:moveTo>
                  <a:cubicBezTo>
                    <a:pt x="2986" y="225"/>
                    <a:pt x="2999" y="238"/>
                    <a:pt x="2999" y="255"/>
                  </a:cubicBezTo>
                  <a:lnTo>
                    <a:pt x="2999" y="425"/>
                  </a:lnTo>
                  <a:cubicBezTo>
                    <a:pt x="2999" y="439"/>
                    <a:pt x="2986" y="452"/>
                    <a:pt x="2972" y="452"/>
                  </a:cubicBezTo>
                  <a:lnTo>
                    <a:pt x="2293" y="452"/>
                  </a:lnTo>
                  <a:cubicBezTo>
                    <a:pt x="2279" y="452"/>
                    <a:pt x="2266" y="439"/>
                    <a:pt x="2266" y="425"/>
                  </a:cubicBezTo>
                  <a:lnTo>
                    <a:pt x="2266" y="255"/>
                  </a:lnTo>
                  <a:cubicBezTo>
                    <a:pt x="2266" y="238"/>
                    <a:pt x="2279" y="225"/>
                    <a:pt x="2293" y="225"/>
                  </a:cubicBezTo>
                  <a:close/>
                  <a:moveTo>
                    <a:pt x="3933" y="225"/>
                  </a:moveTo>
                  <a:cubicBezTo>
                    <a:pt x="3950" y="225"/>
                    <a:pt x="3964" y="238"/>
                    <a:pt x="3964" y="255"/>
                  </a:cubicBezTo>
                  <a:lnTo>
                    <a:pt x="3964" y="425"/>
                  </a:lnTo>
                  <a:cubicBezTo>
                    <a:pt x="3964" y="439"/>
                    <a:pt x="3950" y="452"/>
                    <a:pt x="3933" y="452"/>
                  </a:cubicBezTo>
                  <a:lnTo>
                    <a:pt x="3254" y="452"/>
                  </a:lnTo>
                  <a:cubicBezTo>
                    <a:pt x="3240" y="452"/>
                    <a:pt x="3227" y="439"/>
                    <a:pt x="3227" y="425"/>
                  </a:cubicBezTo>
                  <a:lnTo>
                    <a:pt x="3227" y="255"/>
                  </a:lnTo>
                  <a:cubicBezTo>
                    <a:pt x="3227" y="238"/>
                    <a:pt x="3240" y="225"/>
                    <a:pt x="3254" y="225"/>
                  </a:cubicBezTo>
                  <a:close/>
                  <a:moveTo>
                    <a:pt x="4898" y="225"/>
                  </a:moveTo>
                  <a:cubicBezTo>
                    <a:pt x="4911" y="225"/>
                    <a:pt x="4925" y="238"/>
                    <a:pt x="4925" y="255"/>
                  </a:cubicBezTo>
                  <a:lnTo>
                    <a:pt x="4925" y="425"/>
                  </a:lnTo>
                  <a:cubicBezTo>
                    <a:pt x="4925" y="439"/>
                    <a:pt x="4911" y="452"/>
                    <a:pt x="4898" y="452"/>
                  </a:cubicBezTo>
                  <a:lnTo>
                    <a:pt x="4218" y="452"/>
                  </a:lnTo>
                  <a:cubicBezTo>
                    <a:pt x="4205" y="452"/>
                    <a:pt x="4188" y="439"/>
                    <a:pt x="4188" y="425"/>
                  </a:cubicBezTo>
                  <a:lnTo>
                    <a:pt x="4188" y="255"/>
                  </a:lnTo>
                  <a:cubicBezTo>
                    <a:pt x="4188" y="238"/>
                    <a:pt x="4205" y="225"/>
                    <a:pt x="4218" y="225"/>
                  </a:cubicBezTo>
                  <a:close/>
                  <a:moveTo>
                    <a:pt x="5859" y="225"/>
                  </a:moveTo>
                  <a:cubicBezTo>
                    <a:pt x="5872" y="225"/>
                    <a:pt x="5886" y="238"/>
                    <a:pt x="5886" y="255"/>
                  </a:cubicBezTo>
                  <a:lnTo>
                    <a:pt x="5886" y="425"/>
                  </a:lnTo>
                  <a:cubicBezTo>
                    <a:pt x="5886" y="439"/>
                    <a:pt x="5872" y="452"/>
                    <a:pt x="5859" y="452"/>
                  </a:cubicBezTo>
                  <a:lnTo>
                    <a:pt x="5179" y="452"/>
                  </a:lnTo>
                  <a:cubicBezTo>
                    <a:pt x="5166" y="452"/>
                    <a:pt x="5152" y="439"/>
                    <a:pt x="5152" y="425"/>
                  </a:cubicBezTo>
                  <a:lnTo>
                    <a:pt x="5152" y="255"/>
                  </a:lnTo>
                  <a:cubicBezTo>
                    <a:pt x="5152" y="238"/>
                    <a:pt x="5166" y="225"/>
                    <a:pt x="5179" y="225"/>
                  </a:cubicBezTo>
                  <a:close/>
                  <a:moveTo>
                    <a:pt x="6877" y="225"/>
                  </a:moveTo>
                  <a:cubicBezTo>
                    <a:pt x="6891" y="225"/>
                    <a:pt x="6905" y="238"/>
                    <a:pt x="6905" y="255"/>
                  </a:cubicBezTo>
                  <a:lnTo>
                    <a:pt x="6905" y="425"/>
                  </a:lnTo>
                  <a:cubicBezTo>
                    <a:pt x="6905" y="439"/>
                    <a:pt x="6891" y="452"/>
                    <a:pt x="6877" y="452"/>
                  </a:cubicBezTo>
                  <a:lnTo>
                    <a:pt x="6198" y="452"/>
                  </a:lnTo>
                  <a:cubicBezTo>
                    <a:pt x="6185" y="452"/>
                    <a:pt x="6171" y="439"/>
                    <a:pt x="6171" y="425"/>
                  </a:cubicBezTo>
                  <a:lnTo>
                    <a:pt x="6171" y="255"/>
                  </a:lnTo>
                  <a:cubicBezTo>
                    <a:pt x="6171" y="238"/>
                    <a:pt x="6185" y="225"/>
                    <a:pt x="6198" y="225"/>
                  </a:cubicBezTo>
                  <a:close/>
                  <a:moveTo>
                    <a:pt x="7839" y="225"/>
                  </a:moveTo>
                  <a:cubicBezTo>
                    <a:pt x="7856" y="225"/>
                    <a:pt x="7869" y="238"/>
                    <a:pt x="7869" y="255"/>
                  </a:cubicBezTo>
                  <a:lnTo>
                    <a:pt x="7869" y="425"/>
                  </a:lnTo>
                  <a:cubicBezTo>
                    <a:pt x="7869" y="439"/>
                    <a:pt x="7856" y="452"/>
                    <a:pt x="7839" y="452"/>
                  </a:cubicBezTo>
                  <a:lnTo>
                    <a:pt x="7159" y="452"/>
                  </a:lnTo>
                  <a:cubicBezTo>
                    <a:pt x="7146" y="452"/>
                    <a:pt x="7132" y="439"/>
                    <a:pt x="7132" y="425"/>
                  </a:cubicBezTo>
                  <a:lnTo>
                    <a:pt x="7132" y="255"/>
                  </a:lnTo>
                  <a:cubicBezTo>
                    <a:pt x="7132" y="238"/>
                    <a:pt x="7146" y="225"/>
                    <a:pt x="7159" y="225"/>
                  </a:cubicBezTo>
                  <a:close/>
                  <a:moveTo>
                    <a:pt x="8803" y="225"/>
                  </a:moveTo>
                  <a:cubicBezTo>
                    <a:pt x="8817" y="225"/>
                    <a:pt x="8830" y="238"/>
                    <a:pt x="8830" y="255"/>
                  </a:cubicBezTo>
                  <a:lnTo>
                    <a:pt x="8830" y="425"/>
                  </a:lnTo>
                  <a:cubicBezTo>
                    <a:pt x="8830" y="439"/>
                    <a:pt x="8817" y="452"/>
                    <a:pt x="8803" y="452"/>
                  </a:cubicBezTo>
                  <a:lnTo>
                    <a:pt x="8124" y="452"/>
                  </a:lnTo>
                  <a:cubicBezTo>
                    <a:pt x="8110" y="452"/>
                    <a:pt x="8093" y="439"/>
                    <a:pt x="8093" y="425"/>
                  </a:cubicBezTo>
                  <a:lnTo>
                    <a:pt x="8093" y="255"/>
                  </a:lnTo>
                  <a:cubicBezTo>
                    <a:pt x="8093" y="238"/>
                    <a:pt x="8110" y="225"/>
                    <a:pt x="8124" y="225"/>
                  </a:cubicBezTo>
                  <a:close/>
                  <a:moveTo>
                    <a:pt x="1" y="1"/>
                  </a:moveTo>
                  <a:lnTo>
                    <a:pt x="1" y="6677"/>
                  </a:lnTo>
                  <a:lnTo>
                    <a:pt x="9000" y="6677"/>
                  </a:lnTo>
                  <a:lnTo>
                    <a:pt x="9000" y="1"/>
                  </a:lnTo>
                  <a:close/>
                </a:path>
              </a:pathLst>
            </a:custGeom>
            <a:solidFill>
              <a:srgbClr val="F5F3E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 name="Google Shape;51;p5"/>
            <p:cNvSpPr/>
            <p:nvPr/>
          </p:nvSpPr>
          <p:spPr>
            <a:xfrm>
              <a:off x="1036868" y="1217026"/>
              <a:ext cx="6924739" cy="39036"/>
            </a:xfrm>
            <a:custGeom>
              <a:avLst/>
              <a:gdLst/>
              <a:ahLst/>
              <a:cxnLst/>
              <a:rect l="l" t="t" r="r" b="b"/>
              <a:pathLst>
                <a:path w="7248" h="59" extrusionOk="0">
                  <a:moveTo>
                    <a:pt x="1" y="0"/>
                  </a:moveTo>
                  <a:lnTo>
                    <a:pt x="1" y="58"/>
                  </a:lnTo>
                  <a:lnTo>
                    <a:pt x="7248" y="58"/>
                  </a:lnTo>
                  <a:lnTo>
                    <a:pt x="7248" y="0"/>
                  </a:lnTo>
                  <a:close/>
                </a:path>
              </a:pathLst>
            </a:custGeom>
            <a:solidFill>
              <a:srgbClr val="EED2A5">
                <a:alpha val="227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 name="Google Shape;52;p5"/>
            <p:cNvSpPr/>
            <p:nvPr/>
          </p:nvSpPr>
          <p:spPr>
            <a:xfrm>
              <a:off x="1036868" y="1553788"/>
              <a:ext cx="6924739" cy="39036"/>
            </a:xfrm>
            <a:custGeom>
              <a:avLst/>
              <a:gdLst/>
              <a:ahLst/>
              <a:cxnLst/>
              <a:rect l="l" t="t" r="r" b="b"/>
              <a:pathLst>
                <a:path w="7248" h="59" extrusionOk="0">
                  <a:moveTo>
                    <a:pt x="1" y="1"/>
                  </a:moveTo>
                  <a:lnTo>
                    <a:pt x="1" y="58"/>
                  </a:lnTo>
                  <a:lnTo>
                    <a:pt x="7248" y="58"/>
                  </a:lnTo>
                  <a:lnTo>
                    <a:pt x="7248" y="1"/>
                  </a:lnTo>
                  <a:close/>
                </a:path>
              </a:pathLst>
            </a:custGeom>
            <a:solidFill>
              <a:srgbClr val="EED2A5">
                <a:alpha val="227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 name="Google Shape;53;p5"/>
            <p:cNvSpPr/>
            <p:nvPr/>
          </p:nvSpPr>
          <p:spPr>
            <a:xfrm>
              <a:off x="1036868" y="1891212"/>
              <a:ext cx="6924739" cy="38374"/>
            </a:xfrm>
            <a:custGeom>
              <a:avLst/>
              <a:gdLst/>
              <a:ahLst/>
              <a:cxnLst/>
              <a:rect l="l" t="t" r="r" b="b"/>
              <a:pathLst>
                <a:path w="7248" h="58" extrusionOk="0">
                  <a:moveTo>
                    <a:pt x="1" y="0"/>
                  </a:moveTo>
                  <a:lnTo>
                    <a:pt x="1" y="58"/>
                  </a:lnTo>
                  <a:lnTo>
                    <a:pt x="7248" y="58"/>
                  </a:lnTo>
                  <a:lnTo>
                    <a:pt x="7248" y="0"/>
                  </a:lnTo>
                  <a:close/>
                </a:path>
              </a:pathLst>
            </a:custGeom>
            <a:solidFill>
              <a:srgbClr val="EED2A5">
                <a:alpha val="227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 name="Google Shape;54;p5"/>
            <p:cNvSpPr/>
            <p:nvPr/>
          </p:nvSpPr>
          <p:spPr>
            <a:xfrm>
              <a:off x="1036868" y="2227974"/>
              <a:ext cx="6924739" cy="39036"/>
            </a:xfrm>
            <a:custGeom>
              <a:avLst/>
              <a:gdLst/>
              <a:ahLst/>
              <a:cxnLst/>
              <a:rect l="l" t="t" r="r" b="b"/>
              <a:pathLst>
                <a:path w="7248" h="59" extrusionOk="0">
                  <a:moveTo>
                    <a:pt x="1" y="1"/>
                  </a:moveTo>
                  <a:lnTo>
                    <a:pt x="1" y="58"/>
                  </a:lnTo>
                  <a:lnTo>
                    <a:pt x="7248" y="58"/>
                  </a:lnTo>
                  <a:lnTo>
                    <a:pt x="7248" y="1"/>
                  </a:lnTo>
                  <a:close/>
                </a:path>
              </a:pathLst>
            </a:custGeom>
            <a:solidFill>
              <a:srgbClr val="EED2A5">
                <a:alpha val="227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 name="Google Shape;55;p5"/>
            <p:cNvSpPr/>
            <p:nvPr/>
          </p:nvSpPr>
          <p:spPr>
            <a:xfrm>
              <a:off x="1036868" y="2564736"/>
              <a:ext cx="6924739" cy="39036"/>
            </a:xfrm>
            <a:custGeom>
              <a:avLst/>
              <a:gdLst/>
              <a:ahLst/>
              <a:cxnLst/>
              <a:rect l="l" t="t" r="r" b="b"/>
              <a:pathLst>
                <a:path w="7248" h="59" extrusionOk="0">
                  <a:moveTo>
                    <a:pt x="1" y="1"/>
                  </a:moveTo>
                  <a:lnTo>
                    <a:pt x="1" y="59"/>
                  </a:lnTo>
                  <a:lnTo>
                    <a:pt x="7248" y="59"/>
                  </a:lnTo>
                  <a:lnTo>
                    <a:pt x="7248" y="1"/>
                  </a:lnTo>
                  <a:close/>
                </a:path>
              </a:pathLst>
            </a:custGeom>
            <a:solidFill>
              <a:srgbClr val="EED2A5">
                <a:alpha val="227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 name="Google Shape;56;p5"/>
            <p:cNvSpPr/>
            <p:nvPr/>
          </p:nvSpPr>
          <p:spPr>
            <a:xfrm>
              <a:off x="1036868" y="2902160"/>
              <a:ext cx="6924739" cy="39036"/>
            </a:xfrm>
            <a:custGeom>
              <a:avLst/>
              <a:gdLst/>
              <a:ahLst/>
              <a:cxnLst/>
              <a:rect l="l" t="t" r="r" b="b"/>
              <a:pathLst>
                <a:path w="7248" h="59" extrusionOk="0">
                  <a:moveTo>
                    <a:pt x="1" y="0"/>
                  </a:moveTo>
                  <a:lnTo>
                    <a:pt x="1" y="58"/>
                  </a:lnTo>
                  <a:lnTo>
                    <a:pt x="7248" y="58"/>
                  </a:lnTo>
                  <a:lnTo>
                    <a:pt x="7248" y="0"/>
                  </a:lnTo>
                  <a:close/>
                </a:path>
              </a:pathLst>
            </a:custGeom>
            <a:solidFill>
              <a:srgbClr val="EED2A5">
                <a:alpha val="227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 name="Google Shape;57;p5"/>
            <p:cNvSpPr/>
            <p:nvPr/>
          </p:nvSpPr>
          <p:spPr>
            <a:xfrm>
              <a:off x="1036868" y="2902160"/>
              <a:ext cx="6924739" cy="39036"/>
            </a:xfrm>
            <a:custGeom>
              <a:avLst/>
              <a:gdLst/>
              <a:ahLst/>
              <a:cxnLst/>
              <a:rect l="l" t="t" r="r" b="b"/>
              <a:pathLst>
                <a:path w="7248" h="59" extrusionOk="0">
                  <a:moveTo>
                    <a:pt x="1" y="0"/>
                  </a:moveTo>
                  <a:lnTo>
                    <a:pt x="1" y="58"/>
                  </a:lnTo>
                  <a:lnTo>
                    <a:pt x="7248" y="58"/>
                  </a:lnTo>
                  <a:lnTo>
                    <a:pt x="7248" y="0"/>
                  </a:lnTo>
                  <a:close/>
                </a:path>
              </a:pathLst>
            </a:custGeom>
            <a:solidFill>
              <a:srgbClr val="EED2A5">
                <a:alpha val="227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 name="Google Shape;58;p5"/>
            <p:cNvSpPr/>
            <p:nvPr/>
          </p:nvSpPr>
          <p:spPr>
            <a:xfrm>
              <a:off x="1036868" y="3238923"/>
              <a:ext cx="6924739" cy="39036"/>
            </a:xfrm>
            <a:custGeom>
              <a:avLst/>
              <a:gdLst/>
              <a:ahLst/>
              <a:cxnLst/>
              <a:rect l="l" t="t" r="r" b="b"/>
              <a:pathLst>
                <a:path w="7248" h="59" extrusionOk="0">
                  <a:moveTo>
                    <a:pt x="1" y="1"/>
                  </a:moveTo>
                  <a:lnTo>
                    <a:pt x="1" y="58"/>
                  </a:lnTo>
                  <a:lnTo>
                    <a:pt x="7248" y="58"/>
                  </a:lnTo>
                  <a:lnTo>
                    <a:pt x="7248" y="1"/>
                  </a:lnTo>
                  <a:close/>
                </a:path>
              </a:pathLst>
            </a:custGeom>
            <a:solidFill>
              <a:srgbClr val="EED2A5">
                <a:alpha val="227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 name="Google Shape;59;p5"/>
            <p:cNvSpPr/>
            <p:nvPr/>
          </p:nvSpPr>
          <p:spPr>
            <a:xfrm>
              <a:off x="1036868" y="3576346"/>
              <a:ext cx="6924739" cy="38374"/>
            </a:xfrm>
            <a:custGeom>
              <a:avLst/>
              <a:gdLst/>
              <a:ahLst/>
              <a:cxnLst/>
              <a:rect l="l" t="t" r="r" b="b"/>
              <a:pathLst>
                <a:path w="7248" h="58" extrusionOk="0">
                  <a:moveTo>
                    <a:pt x="1" y="0"/>
                  </a:moveTo>
                  <a:lnTo>
                    <a:pt x="1" y="58"/>
                  </a:lnTo>
                  <a:lnTo>
                    <a:pt x="7248" y="58"/>
                  </a:lnTo>
                  <a:lnTo>
                    <a:pt x="7248" y="0"/>
                  </a:lnTo>
                  <a:close/>
                </a:path>
              </a:pathLst>
            </a:custGeom>
            <a:solidFill>
              <a:srgbClr val="EED2A5">
                <a:alpha val="227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 name="Google Shape;60;p5"/>
            <p:cNvSpPr/>
            <p:nvPr/>
          </p:nvSpPr>
          <p:spPr>
            <a:xfrm>
              <a:off x="1036868" y="3913109"/>
              <a:ext cx="6924739" cy="39036"/>
            </a:xfrm>
            <a:custGeom>
              <a:avLst/>
              <a:gdLst/>
              <a:ahLst/>
              <a:cxnLst/>
              <a:rect l="l" t="t" r="r" b="b"/>
              <a:pathLst>
                <a:path w="7248" h="59" extrusionOk="0">
                  <a:moveTo>
                    <a:pt x="1" y="1"/>
                  </a:moveTo>
                  <a:lnTo>
                    <a:pt x="1" y="58"/>
                  </a:lnTo>
                  <a:lnTo>
                    <a:pt x="7248" y="58"/>
                  </a:lnTo>
                  <a:lnTo>
                    <a:pt x="7248" y="1"/>
                  </a:lnTo>
                  <a:close/>
                </a:path>
              </a:pathLst>
            </a:custGeom>
            <a:solidFill>
              <a:srgbClr val="EED2A5">
                <a:alpha val="227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 name="Google Shape;61;p5"/>
            <p:cNvSpPr/>
            <p:nvPr/>
          </p:nvSpPr>
          <p:spPr>
            <a:xfrm>
              <a:off x="1036868" y="4249871"/>
              <a:ext cx="6924739" cy="39036"/>
            </a:xfrm>
            <a:custGeom>
              <a:avLst/>
              <a:gdLst/>
              <a:ahLst/>
              <a:cxnLst/>
              <a:rect l="l" t="t" r="r" b="b"/>
              <a:pathLst>
                <a:path w="7248" h="59" extrusionOk="0">
                  <a:moveTo>
                    <a:pt x="1" y="1"/>
                  </a:moveTo>
                  <a:lnTo>
                    <a:pt x="1" y="59"/>
                  </a:lnTo>
                  <a:lnTo>
                    <a:pt x="7248" y="59"/>
                  </a:lnTo>
                  <a:lnTo>
                    <a:pt x="7248" y="1"/>
                  </a:lnTo>
                  <a:close/>
                </a:path>
              </a:pathLst>
            </a:custGeom>
            <a:solidFill>
              <a:srgbClr val="EED2A5">
                <a:alpha val="227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 name="Google Shape;62;p5"/>
            <p:cNvSpPr/>
            <p:nvPr/>
          </p:nvSpPr>
          <p:spPr>
            <a:xfrm>
              <a:off x="1036868" y="4587295"/>
              <a:ext cx="6924739" cy="39036"/>
            </a:xfrm>
            <a:custGeom>
              <a:avLst/>
              <a:gdLst/>
              <a:ahLst/>
              <a:cxnLst/>
              <a:rect l="l" t="t" r="r" b="b"/>
              <a:pathLst>
                <a:path w="7248" h="59" extrusionOk="0">
                  <a:moveTo>
                    <a:pt x="1" y="0"/>
                  </a:moveTo>
                  <a:lnTo>
                    <a:pt x="1" y="58"/>
                  </a:lnTo>
                  <a:lnTo>
                    <a:pt x="7248" y="58"/>
                  </a:lnTo>
                  <a:lnTo>
                    <a:pt x="7248" y="0"/>
                  </a:lnTo>
                  <a:close/>
                </a:path>
              </a:pathLst>
            </a:custGeom>
            <a:solidFill>
              <a:srgbClr val="EED2A5">
                <a:alpha val="227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63" name="Google Shape;63;p5"/>
          <p:cNvSpPr txBox="1">
            <a:spLocks noGrp="1"/>
          </p:cNvSpPr>
          <p:nvPr>
            <p:ph type="title"/>
          </p:nvPr>
        </p:nvSpPr>
        <p:spPr>
          <a:xfrm>
            <a:off x="960000" y="720000"/>
            <a:ext cx="10272000" cy="636800"/>
          </a:xfrm>
          <a:prstGeom prst="rect">
            <a:avLst/>
          </a:prstGeom>
        </p:spPr>
        <p:txBody>
          <a:bodyPr spcFirstLastPara="1" wrap="square" lIns="91425" tIns="91425" rIns="91425" bIns="91425" anchor="t" anchorCtr="0">
            <a:noAutofit/>
          </a:bodyPr>
          <a:lstStyle>
            <a:lvl1pPr lvl="0" rtl="0">
              <a:spcBef>
                <a:spcPts val="0"/>
              </a:spcBef>
              <a:spcAft>
                <a:spcPts val="0"/>
              </a:spcAft>
              <a:buSzPts val="30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64" name="Google Shape;64;p5"/>
          <p:cNvSpPr txBox="1">
            <a:spLocks noGrp="1"/>
          </p:cNvSpPr>
          <p:nvPr>
            <p:ph type="subTitle" idx="1"/>
          </p:nvPr>
        </p:nvSpPr>
        <p:spPr>
          <a:xfrm>
            <a:off x="1824203" y="4218733"/>
            <a:ext cx="3407600" cy="931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a:lvl1pPr>
            <a:lvl2pPr lvl="1" rtl="0">
              <a:lnSpc>
                <a:spcPct val="100000"/>
              </a:lnSpc>
              <a:spcBef>
                <a:spcPts val="0"/>
              </a:spcBef>
              <a:spcAft>
                <a:spcPts val="0"/>
              </a:spcAft>
              <a:buSzPts val="2100"/>
              <a:buNone/>
              <a:defRPr sz="2800"/>
            </a:lvl2pPr>
            <a:lvl3pPr lvl="2" rtl="0">
              <a:lnSpc>
                <a:spcPct val="100000"/>
              </a:lnSpc>
              <a:spcBef>
                <a:spcPts val="0"/>
              </a:spcBef>
              <a:spcAft>
                <a:spcPts val="0"/>
              </a:spcAft>
              <a:buSzPts val="2100"/>
              <a:buNone/>
              <a:defRPr sz="2800"/>
            </a:lvl3pPr>
            <a:lvl4pPr lvl="3" rtl="0">
              <a:lnSpc>
                <a:spcPct val="100000"/>
              </a:lnSpc>
              <a:spcBef>
                <a:spcPts val="0"/>
              </a:spcBef>
              <a:spcAft>
                <a:spcPts val="0"/>
              </a:spcAft>
              <a:buSzPts val="2100"/>
              <a:buNone/>
              <a:defRPr sz="2800"/>
            </a:lvl4pPr>
            <a:lvl5pPr lvl="4" rtl="0">
              <a:lnSpc>
                <a:spcPct val="100000"/>
              </a:lnSpc>
              <a:spcBef>
                <a:spcPts val="0"/>
              </a:spcBef>
              <a:spcAft>
                <a:spcPts val="0"/>
              </a:spcAft>
              <a:buSzPts val="2100"/>
              <a:buNone/>
              <a:defRPr sz="2800"/>
            </a:lvl5pPr>
            <a:lvl6pPr lvl="5" rtl="0">
              <a:lnSpc>
                <a:spcPct val="100000"/>
              </a:lnSpc>
              <a:spcBef>
                <a:spcPts val="0"/>
              </a:spcBef>
              <a:spcAft>
                <a:spcPts val="0"/>
              </a:spcAft>
              <a:buSzPts val="2100"/>
              <a:buNone/>
              <a:defRPr sz="2800"/>
            </a:lvl6pPr>
            <a:lvl7pPr lvl="6" rtl="0">
              <a:lnSpc>
                <a:spcPct val="100000"/>
              </a:lnSpc>
              <a:spcBef>
                <a:spcPts val="0"/>
              </a:spcBef>
              <a:spcAft>
                <a:spcPts val="0"/>
              </a:spcAft>
              <a:buSzPts val="2100"/>
              <a:buNone/>
              <a:defRPr sz="2800"/>
            </a:lvl7pPr>
            <a:lvl8pPr lvl="7" rtl="0">
              <a:lnSpc>
                <a:spcPct val="100000"/>
              </a:lnSpc>
              <a:spcBef>
                <a:spcPts val="0"/>
              </a:spcBef>
              <a:spcAft>
                <a:spcPts val="0"/>
              </a:spcAft>
              <a:buSzPts val="2100"/>
              <a:buNone/>
              <a:defRPr sz="2800"/>
            </a:lvl8pPr>
            <a:lvl9pPr lvl="8" rtl="0">
              <a:lnSpc>
                <a:spcPct val="100000"/>
              </a:lnSpc>
              <a:spcBef>
                <a:spcPts val="0"/>
              </a:spcBef>
              <a:spcAft>
                <a:spcPts val="0"/>
              </a:spcAft>
              <a:buSzPts val="2100"/>
              <a:buNone/>
              <a:defRPr sz="2800"/>
            </a:lvl9pPr>
          </a:lstStyle>
          <a:p>
            <a:endParaRPr/>
          </a:p>
        </p:txBody>
      </p:sp>
      <p:sp>
        <p:nvSpPr>
          <p:cNvPr id="65" name="Google Shape;65;p5"/>
          <p:cNvSpPr txBox="1">
            <a:spLocks noGrp="1"/>
          </p:cNvSpPr>
          <p:nvPr>
            <p:ph type="title" idx="2"/>
          </p:nvPr>
        </p:nvSpPr>
        <p:spPr>
          <a:xfrm>
            <a:off x="1824200" y="3587433"/>
            <a:ext cx="3407600" cy="556000"/>
          </a:xfrm>
          <a:prstGeom prst="rect">
            <a:avLst/>
          </a:prstGeom>
        </p:spPr>
        <p:txBody>
          <a:bodyPr spcFirstLastPara="1" wrap="square" lIns="91425" tIns="91425" rIns="91425" bIns="91425" anchor="t" anchorCtr="0">
            <a:noAutofit/>
          </a:bodyPr>
          <a:lstStyle>
            <a:lvl1pPr lvl="0" rtl="0">
              <a:spcBef>
                <a:spcPts val="0"/>
              </a:spcBef>
              <a:spcAft>
                <a:spcPts val="0"/>
              </a:spcAft>
              <a:buSzPts val="1800"/>
              <a:buNone/>
              <a:defRPr sz="3200"/>
            </a:lvl1pPr>
            <a:lvl2pPr lvl="1" rtl="0">
              <a:spcBef>
                <a:spcPts val="0"/>
              </a:spcBef>
              <a:spcAft>
                <a:spcPts val="0"/>
              </a:spcAft>
              <a:buSzPts val="2800"/>
              <a:buFont typeface="Patrick Hand"/>
              <a:buNone/>
              <a:defRPr>
                <a:latin typeface="Patrick Hand"/>
                <a:ea typeface="Patrick Hand"/>
                <a:cs typeface="Patrick Hand"/>
                <a:sym typeface="Patrick Hand"/>
              </a:defRPr>
            </a:lvl2pPr>
            <a:lvl3pPr lvl="2" rtl="0">
              <a:spcBef>
                <a:spcPts val="0"/>
              </a:spcBef>
              <a:spcAft>
                <a:spcPts val="0"/>
              </a:spcAft>
              <a:buSzPts val="2800"/>
              <a:buFont typeface="Patrick Hand"/>
              <a:buNone/>
              <a:defRPr>
                <a:latin typeface="Patrick Hand"/>
                <a:ea typeface="Patrick Hand"/>
                <a:cs typeface="Patrick Hand"/>
                <a:sym typeface="Patrick Hand"/>
              </a:defRPr>
            </a:lvl3pPr>
            <a:lvl4pPr lvl="3" rtl="0">
              <a:spcBef>
                <a:spcPts val="0"/>
              </a:spcBef>
              <a:spcAft>
                <a:spcPts val="0"/>
              </a:spcAft>
              <a:buSzPts val="2800"/>
              <a:buFont typeface="Patrick Hand"/>
              <a:buNone/>
              <a:defRPr>
                <a:latin typeface="Patrick Hand"/>
                <a:ea typeface="Patrick Hand"/>
                <a:cs typeface="Patrick Hand"/>
                <a:sym typeface="Patrick Hand"/>
              </a:defRPr>
            </a:lvl4pPr>
            <a:lvl5pPr lvl="4" rtl="0">
              <a:spcBef>
                <a:spcPts val="0"/>
              </a:spcBef>
              <a:spcAft>
                <a:spcPts val="0"/>
              </a:spcAft>
              <a:buSzPts val="2800"/>
              <a:buFont typeface="Patrick Hand"/>
              <a:buNone/>
              <a:defRPr>
                <a:latin typeface="Patrick Hand"/>
                <a:ea typeface="Patrick Hand"/>
                <a:cs typeface="Patrick Hand"/>
                <a:sym typeface="Patrick Hand"/>
              </a:defRPr>
            </a:lvl5pPr>
            <a:lvl6pPr lvl="5" rtl="0">
              <a:spcBef>
                <a:spcPts val="0"/>
              </a:spcBef>
              <a:spcAft>
                <a:spcPts val="0"/>
              </a:spcAft>
              <a:buSzPts val="2800"/>
              <a:buFont typeface="Patrick Hand"/>
              <a:buNone/>
              <a:defRPr>
                <a:latin typeface="Patrick Hand"/>
                <a:ea typeface="Patrick Hand"/>
                <a:cs typeface="Patrick Hand"/>
                <a:sym typeface="Patrick Hand"/>
              </a:defRPr>
            </a:lvl6pPr>
            <a:lvl7pPr lvl="6" rtl="0">
              <a:spcBef>
                <a:spcPts val="0"/>
              </a:spcBef>
              <a:spcAft>
                <a:spcPts val="0"/>
              </a:spcAft>
              <a:buSzPts val="2800"/>
              <a:buFont typeface="Patrick Hand"/>
              <a:buNone/>
              <a:defRPr>
                <a:latin typeface="Patrick Hand"/>
                <a:ea typeface="Patrick Hand"/>
                <a:cs typeface="Patrick Hand"/>
                <a:sym typeface="Patrick Hand"/>
              </a:defRPr>
            </a:lvl7pPr>
            <a:lvl8pPr lvl="7" rtl="0">
              <a:spcBef>
                <a:spcPts val="0"/>
              </a:spcBef>
              <a:spcAft>
                <a:spcPts val="0"/>
              </a:spcAft>
              <a:buSzPts val="2800"/>
              <a:buFont typeface="Patrick Hand"/>
              <a:buNone/>
              <a:defRPr>
                <a:latin typeface="Patrick Hand"/>
                <a:ea typeface="Patrick Hand"/>
                <a:cs typeface="Patrick Hand"/>
                <a:sym typeface="Patrick Hand"/>
              </a:defRPr>
            </a:lvl8pPr>
            <a:lvl9pPr lvl="8" rtl="0">
              <a:spcBef>
                <a:spcPts val="0"/>
              </a:spcBef>
              <a:spcAft>
                <a:spcPts val="0"/>
              </a:spcAft>
              <a:buSzPts val="2800"/>
              <a:buFont typeface="Patrick Hand"/>
              <a:buNone/>
              <a:defRPr>
                <a:latin typeface="Patrick Hand"/>
                <a:ea typeface="Patrick Hand"/>
                <a:cs typeface="Patrick Hand"/>
                <a:sym typeface="Patrick Hand"/>
              </a:defRPr>
            </a:lvl9pPr>
          </a:lstStyle>
          <a:p>
            <a:endParaRPr/>
          </a:p>
        </p:txBody>
      </p:sp>
      <p:sp>
        <p:nvSpPr>
          <p:cNvPr id="66" name="Google Shape;66;p5"/>
          <p:cNvSpPr txBox="1">
            <a:spLocks noGrp="1"/>
          </p:cNvSpPr>
          <p:nvPr>
            <p:ph type="subTitle" idx="3"/>
          </p:nvPr>
        </p:nvSpPr>
        <p:spPr>
          <a:xfrm>
            <a:off x="6960203" y="4218733"/>
            <a:ext cx="3407600" cy="931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a:lvl1pPr>
            <a:lvl2pPr lvl="1" rtl="0">
              <a:lnSpc>
                <a:spcPct val="100000"/>
              </a:lnSpc>
              <a:spcBef>
                <a:spcPts val="0"/>
              </a:spcBef>
              <a:spcAft>
                <a:spcPts val="0"/>
              </a:spcAft>
              <a:buSzPts val="2100"/>
              <a:buNone/>
              <a:defRPr sz="2800"/>
            </a:lvl2pPr>
            <a:lvl3pPr lvl="2" rtl="0">
              <a:lnSpc>
                <a:spcPct val="100000"/>
              </a:lnSpc>
              <a:spcBef>
                <a:spcPts val="0"/>
              </a:spcBef>
              <a:spcAft>
                <a:spcPts val="0"/>
              </a:spcAft>
              <a:buSzPts val="2100"/>
              <a:buNone/>
              <a:defRPr sz="2800"/>
            </a:lvl3pPr>
            <a:lvl4pPr lvl="3" rtl="0">
              <a:lnSpc>
                <a:spcPct val="100000"/>
              </a:lnSpc>
              <a:spcBef>
                <a:spcPts val="0"/>
              </a:spcBef>
              <a:spcAft>
                <a:spcPts val="0"/>
              </a:spcAft>
              <a:buSzPts val="2100"/>
              <a:buNone/>
              <a:defRPr sz="2800"/>
            </a:lvl4pPr>
            <a:lvl5pPr lvl="4" rtl="0">
              <a:lnSpc>
                <a:spcPct val="100000"/>
              </a:lnSpc>
              <a:spcBef>
                <a:spcPts val="0"/>
              </a:spcBef>
              <a:spcAft>
                <a:spcPts val="0"/>
              </a:spcAft>
              <a:buSzPts val="2100"/>
              <a:buNone/>
              <a:defRPr sz="2800"/>
            </a:lvl5pPr>
            <a:lvl6pPr lvl="5" rtl="0">
              <a:lnSpc>
                <a:spcPct val="100000"/>
              </a:lnSpc>
              <a:spcBef>
                <a:spcPts val="0"/>
              </a:spcBef>
              <a:spcAft>
                <a:spcPts val="0"/>
              </a:spcAft>
              <a:buSzPts val="2100"/>
              <a:buNone/>
              <a:defRPr sz="2800"/>
            </a:lvl6pPr>
            <a:lvl7pPr lvl="6" rtl="0">
              <a:lnSpc>
                <a:spcPct val="100000"/>
              </a:lnSpc>
              <a:spcBef>
                <a:spcPts val="0"/>
              </a:spcBef>
              <a:spcAft>
                <a:spcPts val="0"/>
              </a:spcAft>
              <a:buSzPts val="2100"/>
              <a:buNone/>
              <a:defRPr sz="2800"/>
            </a:lvl7pPr>
            <a:lvl8pPr lvl="7" rtl="0">
              <a:lnSpc>
                <a:spcPct val="100000"/>
              </a:lnSpc>
              <a:spcBef>
                <a:spcPts val="0"/>
              </a:spcBef>
              <a:spcAft>
                <a:spcPts val="0"/>
              </a:spcAft>
              <a:buSzPts val="2100"/>
              <a:buNone/>
              <a:defRPr sz="2800"/>
            </a:lvl8pPr>
            <a:lvl9pPr lvl="8" rtl="0">
              <a:lnSpc>
                <a:spcPct val="100000"/>
              </a:lnSpc>
              <a:spcBef>
                <a:spcPts val="0"/>
              </a:spcBef>
              <a:spcAft>
                <a:spcPts val="0"/>
              </a:spcAft>
              <a:buSzPts val="2100"/>
              <a:buNone/>
              <a:defRPr sz="2800"/>
            </a:lvl9pPr>
          </a:lstStyle>
          <a:p>
            <a:endParaRPr/>
          </a:p>
        </p:txBody>
      </p:sp>
      <p:sp>
        <p:nvSpPr>
          <p:cNvPr id="67" name="Google Shape;67;p5"/>
          <p:cNvSpPr txBox="1">
            <a:spLocks noGrp="1"/>
          </p:cNvSpPr>
          <p:nvPr>
            <p:ph type="title" idx="4"/>
          </p:nvPr>
        </p:nvSpPr>
        <p:spPr>
          <a:xfrm>
            <a:off x="6960200" y="3587433"/>
            <a:ext cx="3407600" cy="556000"/>
          </a:xfrm>
          <a:prstGeom prst="rect">
            <a:avLst/>
          </a:prstGeom>
        </p:spPr>
        <p:txBody>
          <a:bodyPr spcFirstLastPara="1" wrap="square" lIns="91425" tIns="91425" rIns="91425" bIns="91425" anchor="t" anchorCtr="0">
            <a:noAutofit/>
          </a:bodyPr>
          <a:lstStyle>
            <a:lvl1pPr lvl="0" rtl="0">
              <a:spcBef>
                <a:spcPts val="0"/>
              </a:spcBef>
              <a:spcAft>
                <a:spcPts val="0"/>
              </a:spcAft>
              <a:buSzPts val="1800"/>
              <a:buNone/>
              <a:defRPr sz="3200"/>
            </a:lvl1pPr>
            <a:lvl2pPr lvl="1" rtl="0">
              <a:spcBef>
                <a:spcPts val="0"/>
              </a:spcBef>
              <a:spcAft>
                <a:spcPts val="0"/>
              </a:spcAft>
              <a:buSzPts val="2800"/>
              <a:buFont typeface="Patrick Hand"/>
              <a:buNone/>
              <a:defRPr>
                <a:latin typeface="Patrick Hand"/>
                <a:ea typeface="Patrick Hand"/>
                <a:cs typeface="Patrick Hand"/>
                <a:sym typeface="Patrick Hand"/>
              </a:defRPr>
            </a:lvl2pPr>
            <a:lvl3pPr lvl="2" rtl="0">
              <a:spcBef>
                <a:spcPts val="0"/>
              </a:spcBef>
              <a:spcAft>
                <a:spcPts val="0"/>
              </a:spcAft>
              <a:buSzPts val="2800"/>
              <a:buFont typeface="Patrick Hand"/>
              <a:buNone/>
              <a:defRPr>
                <a:latin typeface="Patrick Hand"/>
                <a:ea typeface="Patrick Hand"/>
                <a:cs typeface="Patrick Hand"/>
                <a:sym typeface="Patrick Hand"/>
              </a:defRPr>
            </a:lvl3pPr>
            <a:lvl4pPr lvl="3" rtl="0">
              <a:spcBef>
                <a:spcPts val="0"/>
              </a:spcBef>
              <a:spcAft>
                <a:spcPts val="0"/>
              </a:spcAft>
              <a:buSzPts val="2800"/>
              <a:buFont typeface="Patrick Hand"/>
              <a:buNone/>
              <a:defRPr>
                <a:latin typeface="Patrick Hand"/>
                <a:ea typeface="Patrick Hand"/>
                <a:cs typeface="Patrick Hand"/>
                <a:sym typeface="Patrick Hand"/>
              </a:defRPr>
            </a:lvl4pPr>
            <a:lvl5pPr lvl="4" rtl="0">
              <a:spcBef>
                <a:spcPts val="0"/>
              </a:spcBef>
              <a:spcAft>
                <a:spcPts val="0"/>
              </a:spcAft>
              <a:buSzPts val="2800"/>
              <a:buFont typeface="Patrick Hand"/>
              <a:buNone/>
              <a:defRPr>
                <a:latin typeface="Patrick Hand"/>
                <a:ea typeface="Patrick Hand"/>
                <a:cs typeface="Patrick Hand"/>
                <a:sym typeface="Patrick Hand"/>
              </a:defRPr>
            </a:lvl5pPr>
            <a:lvl6pPr lvl="5" rtl="0">
              <a:spcBef>
                <a:spcPts val="0"/>
              </a:spcBef>
              <a:spcAft>
                <a:spcPts val="0"/>
              </a:spcAft>
              <a:buSzPts val="2800"/>
              <a:buFont typeface="Patrick Hand"/>
              <a:buNone/>
              <a:defRPr>
                <a:latin typeface="Patrick Hand"/>
                <a:ea typeface="Patrick Hand"/>
                <a:cs typeface="Patrick Hand"/>
                <a:sym typeface="Patrick Hand"/>
              </a:defRPr>
            </a:lvl6pPr>
            <a:lvl7pPr lvl="6" rtl="0">
              <a:spcBef>
                <a:spcPts val="0"/>
              </a:spcBef>
              <a:spcAft>
                <a:spcPts val="0"/>
              </a:spcAft>
              <a:buSzPts val="2800"/>
              <a:buFont typeface="Patrick Hand"/>
              <a:buNone/>
              <a:defRPr>
                <a:latin typeface="Patrick Hand"/>
                <a:ea typeface="Patrick Hand"/>
                <a:cs typeface="Patrick Hand"/>
                <a:sym typeface="Patrick Hand"/>
              </a:defRPr>
            </a:lvl7pPr>
            <a:lvl8pPr lvl="7" rtl="0">
              <a:spcBef>
                <a:spcPts val="0"/>
              </a:spcBef>
              <a:spcAft>
                <a:spcPts val="0"/>
              </a:spcAft>
              <a:buSzPts val="2800"/>
              <a:buFont typeface="Patrick Hand"/>
              <a:buNone/>
              <a:defRPr>
                <a:latin typeface="Patrick Hand"/>
                <a:ea typeface="Patrick Hand"/>
                <a:cs typeface="Patrick Hand"/>
                <a:sym typeface="Patrick Hand"/>
              </a:defRPr>
            </a:lvl8pPr>
            <a:lvl9pPr lvl="8" rtl="0">
              <a:spcBef>
                <a:spcPts val="0"/>
              </a:spcBef>
              <a:spcAft>
                <a:spcPts val="0"/>
              </a:spcAft>
              <a:buSzPts val="2800"/>
              <a:buFont typeface="Patrick Hand"/>
              <a:buNone/>
              <a:defRPr>
                <a:latin typeface="Patrick Hand"/>
                <a:ea typeface="Patrick Hand"/>
                <a:cs typeface="Patrick Hand"/>
                <a:sym typeface="Patrick Hand"/>
              </a:defRPr>
            </a:lvl9pPr>
          </a:lstStyle>
          <a:p>
            <a:endParaRPr/>
          </a:p>
        </p:txBody>
      </p:sp>
    </p:spTree>
    <p:extLst>
      <p:ext uri="{BB962C8B-B14F-4D97-AF65-F5344CB8AC3E}">
        <p14:creationId xmlns:p14="http://schemas.microsoft.com/office/powerpoint/2010/main" val="228236145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only" type="titleOnly">
  <p:cSld name="Title only">
    <p:spTree>
      <p:nvGrpSpPr>
        <p:cNvPr id="1" name="Shape 68"/>
        <p:cNvGrpSpPr/>
        <p:nvPr/>
      </p:nvGrpSpPr>
      <p:grpSpPr>
        <a:xfrm>
          <a:off x="0" y="0"/>
          <a:ext cx="0" cy="0"/>
          <a:chOff x="0" y="0"/>
          <a:chExt cx="0" cy="0"/>
        </a:xfrm>
      </p:grpSpPr>
      <p:pic>
        <p:nvPicPr>
          <p:cNvPr id="69" name="Google Shape;69;p6"/>
          <p:cNvPicPr preferRelativeResize="0"/>
          <p:nvPr/>
        </p:nvPicPr>
        <p:blipFill>
          <a:blip r:embed="rId2">
            <a:alphaModFix/>
          </a:blip>
          <a:stretch>
            <a:fillRect/>
          </a:stretch>
        </p:blipFill>
        <p:spPr>
          <a:xfrm>
            <a:off x="1" y="1"/>
            <a:ext cx="12192004" cy="6858001"/>
          </a:xfrm>
          <a:prstGeom prst="rect">
            <a:avLst/>
          </a:prstGeom>
          <a:noFill/>
          <a:ln>
            <a:noFill/>
          </a:ln>
        </p:spPr>
      </p:pic>
      <p:pic>
        <p:nvPicPr>
          <p:cNvPr id="70" name="Google Shape;70;p6"/>
          <p:cNvPicPr preferRelativeResize="0"/>
          <p:nvPr/>
        </p:nvPicPr>
        <p:blipFill>
          <a:blip r:embed="rId3">
            <a:alphaModFix/>
          </a:blip>
          <a:stretch>
            <a:fillRect/>
          </a:stretch>
        </p:blipFill>
        <p:spPr>
          <a:xfrm>
            <a:off x="1" y="1"/>
            <a:ext cx="12192004" cy="6858001"/>
          </a:xfrm>
          <a:prstGeom prst="rect">
            <a:avLst/>
          </a:prstGeom>
          <a:noFill/>
          <a:ln>
            <a:noFill/>
          </a:ln>
        </p:spPr>
      </p:pic>
      <p:pic>
        <p:nvPicPr>
          <p:cNvPr id="71" name="Google Shape;71;p6"/>
          <p:cNvPicPr preferRelativeResize="0"/>
          <p:nvPr/>
        </p:nvPicPr>
        <p:blipFill>
          <a:blip r:embed="rId4">
            <a:alphaModFix/>
          </a:blip>
          <a:stretch>
            <a:fillRect/>
          </a:stretch>
        </p:blipFill>
        <p:spPr>
          <a:xfrm>
            <a:off x="1" y="1"/>
            <a:ext cx="12192004" cy="6858001"/>
          </a:xfrm>
          <a:prstGeom prst="rect">
            <a:avLst/>
          </a:prstGeom>
          <a:noFill/>
          <a:ln>
            <a:noFill/>
          </a:ln>
        </p:spPr>
      </p:pic>
      <p:grpSp>
        <p:nvGrpSpPr>
          <p:cNvPr id="72" name="Google Shape;72;p6"/>
          <p:cNvGrpSpPr/>
          <p:nvPr/>
        </p:nvGrpSpPr>
        <p:grpSpPr>
          <a:xfrm>
            <a:off x="541100" y="511134"/>
            <a:ext cx="11109776" cy="5835735"/>
            <a:chOff x="405825" y="383350"/>
            <a:chExt cx="8332332" cy="4376801"/>
          </a:xfrm>
        </p:grpSpPr>
        <p:sp>
          <p:nvSpPr>
            <p:cNvPr id="73" name="Google Shape;73;p6"/>
            <p:cNvSpPr/>
            <p:nvPr/>
          </p:nvSpPr>
          <p:spPr>
            <a:xfrm>
              <a:off x="405825" y="383350"/>
              <a:ext cx="8332332" cy="4376801"/>
            </a:xfrm>
            <a:custGeom>
              <a:avLst/>
              <a:gdLst/>
              <a:ahLst/>
              <a:cxnLst/>
              <a:rect l="l" t="t" r="r" b="b"/>
              <a:pathLst>
                <a:path w="33904" h="19130" extrusionOk="0">
                  <a:moveTo>
                    <a:pt x="792" y="567"/>
                  </a:moveTo>
                  <a:cubicBezTo>
                    <a:pt x="894" y="567"/>
                    <a:pt x="962" y="635"/>
                    <a:pt x="962" y="737"/>
                  </a:cubicBezTo>
                  <a:lnTo>
                    <a:pt x="962" y="1189"/>
                  </a:lnTo>
                  <a:cubicBezTo>
                    <a:pt x="962" y="1287"/>
                    <a:pt x="894" y="1359"/>
                    <a:pt x="792" y="1359"/>
                  </a:cubicBezTo>
                  <a:cubicBezTo>
                    <a:pt x="694" y="1359"/>
                    <a:pt x="622" y="1287"/>
                    <a:pt x="622" y="1189"/>
                  </a:cubicBezTo>
                  <a:lnTo>
                    <a:pt x="622" y="737"/>
                  </a:lnTo>
                  <a:cubicBezTo>
                    <a:pt x="622" y="635"/>
                    <a:pt x="694" y="567"/>
                    <a:pt x="792" y="567"/>
                  </a:cubicBezTo>
                  <a:close/>
                  <a:moveTo>
                    <a:pt x="792" y="1641"/>
                  </a:moveTo>
                  <a:cubicBezTo>
                    <a:pt x="894" y="1641"/>
                    <a:pt x="962" y="1712"/>
                    <a:pt x="962" y="1810"/>
                  </a:cubicBezTo>
                  <a:lnTo>
                    <a:pt x="962" y="2265"/>
                  </a:lnTo>
                  <a:cubicBezTo>
                    <a:pt x="962" y="2364"/>
                    <a:pt x="894" y="2435"/>
                    <a:pt x="792" y="2435"/>
                  </a:cubicBezTo>
                  <a:cubicBezTo>
                    <a:pt x="694" y="2435"/>
                    <a:pt x="622" y="2364"/>
                    <a:pt x="622" y="2265"/>
                  </a:cubicBezTo>
                  <a:lnTo>
                    <a:pt x="622" y="1810"/>
                  </a:lnTo>
                  <a:cubicBezTo>
                    <a:pt x="622" y="1712"/>
                    <a:pt x="694" y="1641"/>
                    <a:pt x="792" y="1641"/>
                  </a:cubicBezTo>
                  <a:close/>
                  <a:moveTo>
                    <a:pt x="792" y="2717"/>
                  </a:moveTo>
                  <a:cubicBezTo>
                    <a:pt x="894" y="2717"/>
                    <a:pt x="962" y="2788"/>
                    <a:pt x="962" y="2887"/>
                  </a:cubicBezTo>
                  <a:lnTo>
                    <a:pt x="962" y="3339"/>
                  </a:lnTo>
                  <a:cubicBezTo>
                    <a:pt x="962" y="3437"/>
                    <a:pt x="894" y="3508"/>
                    <a:pt x="792" y="3508"/>
                  </a:cubicBezTo>
                  <a:cubicBezTo>
                    <a:pt x="694" y="3508"/>
                    <a:pt x="622" y="3437"/>
                    <a:pt x="622" y="3339"/>
                  </a:cubicBezTo>
                  <a:lnTo>
                    <a:pt x="622" y="2887"/>
                  </a:lnTo>
                  <a:cubicBezTo>
                    <a:pt x="622" y="2788"/>
                    <a:pt x="694" y="2717"/>
                    <a:pt x="792" y="2717"/>
                  </a:cubicBezTo>
                  <a:close/>
                  <a:moveTo>
                    <a:pt x="792" y="3794"/>
                  </a:moveTo>
                  <a:cubicBezTo>
                    <a:pt x="894" y="3794"/>
                    <a:pt x="962" y="3861"/>
                    <a:pt x="962" y="3963"/>
                  </a:cubicBezTo>
                  <a:lnTo>
                    <a:pt x="962" y="4415"/>
                  </a:lnTo>
                  <a:cubicBezTo>
                    <a:pt x="962" y="4514"/>
                    <a:pt x="894" y="4585"/>
                    <a:pt x="792" y="4585"/>
                  </a:cubicBezTo>
                  <a:cubicBezTo>
                    <a:pt x="694" y="4585"/>
                    <a:pt x="622" y="4514"/>
                    <a:pt x="622" y="4415"/>
                  </a:cubicBezTo>
                  <a:lnTo>
                    <a:pt x="622" y="3963"/>
                  </a:lnTo>
                  <a:cubicBezTo>
                    <a:pt x="622" y="3861"/>
                    <a:pt x="694" y="3794"/>
                    <a:pt x="792" y="3794"/>
                  </a:cubicBezTo>
                  <a:close/>
                  <a:moveTo>
                    <a:pt x="792" y="4867"/>
                  </a:moveTo>
                  <a:cubicBezTo>
                    <a:pt x="894" y="4867"/>
                    <a:pt x="962" y="4938"/>
                    <a:pt x="962" y="5036"/>
                  </a:cubicBezTo>
                  <a:lnTo>
                    <a:pt x="962" y="5492"/>
                  </a:lnTo>
                  <a:cubicBezTo>
                    <a:pt x="962" y="5590"/>
                    <a:pt x="894" y="5661"/>
                    <a:pt x="792" y="5661"/>
                  </a:cubicBezTo>
                  <a:cubicBezTo>
                    <a:pt x="694" y="5661"/>
                    <a:pt x="622" y="5590"/>
                    <a:pt x="622" y="5492"/>
                  </a:cubicBezTo>
                  <a:lnTo>
                    <a:pt x="622" y="5036"/>
                  </a:lnTo>
                  <a:cubicBezTo>
                    <a:pt x="622" y="4938"/>
                    <a:pt x="694" y="4867"/>
                    <a:pt x="792" y="4867"/>
                  </a:cubicBezTo>
                  <a:close/>
                  <a:moveTo>
                    <a:pt x="792" y="5943"/>
                  </a:moveTo>
                  <a:cubicBezTo>
                    <a:pt x="894" y="5943"/>
                    <a:pt x="962" y="6015"/>
                    <a:pt x="962" y="6113"/>
                  </a:cubicBezTo>
                  <a:lnTo>
                    <a:pt x="962" y="6565"/>
                  </a:lnTo>
                  <a:cubicBezTo>
                    <a:pt x="962" y="6663"/>
                    <a:pt x="894" y="6734"/>
                    <a:pt x="792" y="6734"/>
                  </a:cubicBezTo>
                  <a:cubicBezTo>
                    <a:pt x="694" y="6734"/>
                    <a:pt x="622" y="6663"/>
                    <a:pt x="622" y="6565"/>
                  </a:cubicBezTo>
                  <a:lnTo>
                    <a:pt x="622" y="6113"/>
                  </a:lnTo>
                  <a:cubicBezTo>
                    <a:pt x="622" y="6015"/>
                    <a:pt x="694" y="5943"/>
                    <a:pt x="792" y="5943"/>
                  </a:cubicBezTo>
                  <a:close/>
                  <a:moveTo>
                    <a:pt x="792" y="7020"/>
                  </a:moveTo>
                  <a:cubicBezTo>
                    <a:pt x="894" y="7020"/>
                    <a:pt x="962" y="7088"/>
                    <a:pt x="962" y="7190"/>
                  </a:cubicBezTo>
                  <a:lnTo>
                    <a:pt x="962" y="7641"/>
                  </a:lnTo>
                  <a:cubicBezTo>
                    <a:pt x="962" y="7740"/>
                    <a:pt x="894" y="7811"/>
                    <a:pt x="792" y="7811"/>
                  </a:cubicBezTo>
                  <a:cubicBezTo>
                    <a:pt x="694" y="7811"/>
                    <a:pt x="622" y="7740"/>
                    <a:pt x="622" y="7641"/>
                  </a:cubicBezTo>
                  <a:lnTo>
                    <a:pt x="622" y="7190"/>
                  </a:lnTo>
                  <a:cubicBezTo>
                    <a:pt x="622" y="7088"/>
                    <a:pt x="694" y="7020"/>
                    <a:pt x="792" y="7020"/>
                  </a:cubicBezTo>
                  <a:close/>
                  <a:moveTo>
                    <a:pt x="792" y="8093"/>
                  </a:moveTo>
                  <a:cubicBezTo>
                    <a:pt x="894" y="8093"/>
                    <a:pt x="962" y="8164"/>
                    <a:pt x="962" y="8263"/>
                  </a:cubicBezTo>
                  <a:lnTo>
                    <a:pt x="962" y="8718"/>
                  </a:lnTo>
                  <a:cubicBezTo>
                    <a:pt x="962" y="8816"/>
                    <a:pt x="894" y="8888"/>
                    <a:pt x="792" y="8888"/>
                  </a:cubicBezTo>
                  <a:cubicBezTo>
                    <a:pt x="694" y="8888"/>
                    <a:pt x="622" y="8816"/>
                    <a:pt x="622" y="8718"/>
                  </a:cubicBezTo>
                  <a:lnTo>
                    <a:pt x="622" y="8263"/>
                  </a:lnTo>
                  <a:cubicBezTo>
                    <a:pt x="622" y="8164"/>
                    <a:pt x="694" y="8093"/>
                    <a:pt x="792" y="8093"/>
                  </a:cubicBezTo>
                  <a:close/>
                  <a:moveTo>
                    <a:pt x="792" y="9227"/>
                  </a:moveTo>
                  <a:cubicBezTo>
                    <a:pt x="894" y="9227"/>
                    <a:pt x="962" y="9295"/>
                    <a:pt x="962" y="9397"/>
                  </a:cubicBezTo>
                  <a:lnTo>
                    <a:pt x="962" y="9849"/>
                  </a:lnTo>
                  <a:cubicBezTo>
                    <a:pt x="962" y="9947"/>
                    <a:pt x="894" y="10018"/>
                    <a:pt x="792" y="10018"/>
                  </a:cubicBezTo>
                  <a:cubicBezTo>
                    <a:pt x="694" y="10018"/>
                    <a:pt x="622" y="9947"/>
                    <a:pt x="622" y="9849"/>
                  </a:cubicBezTo>
                  <a:lnTo>
                    <a:pt x="622" y="9397"/>
                  </a:lnTo>
                  <a:cubicBezTo>
                    <a:pt x="622" y="9295"/>
                    <a:pt x="694" y="9227"/>
                    <a:pt x="792" y="9227"/>
                  </a:cubicBezTo>
                  <a:close/>
                  <a:moveTo>
                    <a:pt x="792" y="10300"/>
                  </a:moveTo>
                  <a:cubicBezTo>
                    <a:pt x="894" y="10300"/>
                    <a:pt x="962" y="10372"/>
                    <a:pt x="962" y="10470"/>
                  </a:cubicBezTo>
                  <a:lnTo>
                    <a:pt x="962" y="10925"/>
                  </a:lnTo>
                  <a:cubicBezTo>
                    <a:pt x="962" y="11024"/>
                    <a:pt x="894" y="11095"/>
                    <a:pt x="792" y="11095"/>
                  </a:cubicBezTo>
                  <a:cubicBezTo>
                    <a:pt x="694" y="11095"/>
                    <a:pt x="622" y="11024"/>
                    <a:pt x="622" y="10925"/>
                  </a:cubicBezTo>
                  <a:lnTo>
                    <a:pt x="622" y="10470"/>
                  </a:lnTo>
                  <a:cubicBezTo>
                    <a:pt x="622" y="10372"/>
                    <a:pt x="694" y="10300"/>
                    <a:pt x="792" y="10300"/>
                  </a:cubicBezTo>
                  <a:close/>
                  <a:moveTo>
                    <a:pt x="792" y="11377"/>
                  </a:moveTo>
                  <a:cubicBezTo>
                    <a:pt x="894" y="11377"/>
                    <a:pt x="962" y="11448"/>
                    <a:pt x="962" y="11547"/>
                  </a:cubicBezTo>
                  <a:lnTo>
                    <a:pt x="962" y="11998"/>
                  </a:lnTo>
                  <a:cubicBezTo>
                    <a:pt x="962" y="12097"/>
                    <a:pt x="894" y="12168"/>
                    <a:pt x="792" y="12168"/>
                  </a:cubicBezTo>
                  <a:cubicBezTo>
                    <a:pt x="694" y="12168"/>
                    <a:pt x="622" y="12097"/>
                    <a:pt x="622" y="11998"/>
                  </a:cubicBezTo>
                  <a:lnTo>
                    <a:pt x="622" y="11547"/>
                  </a:lnTo>
                  <a:cubicBezTo>
                    <a:pt x="622" y="11448"/>
                    <a:pt x="694" y="11377"/>
                    <a:pt x="792" y="11377"/>
                  </a:cubicBezTo>
                  <a:close/>
                  <a:moveTo>
                    <a:pt x="792" y="12453"/>
                  </a:moveTo>
                  <a:cubicBezTo>
                    <a:pt x="894" y="12453"/>
                    <a:pt x="962" y="12521"/>
                    <a:pt x="962" y="12623"/>
                  </a:cubicBezTo>
                  <a:lnTo>
                    <a:pt x="962" y="13075"/>
                  </a:lnTo>
                  <a:cubicBezTo>
                    <a:pt x="962" y="13173"/>
                    <a:pt x="894" y="13245"/>
                    <a:pt x="792" y="13245"/>
                  </a:cubicBezTo>
                  <a:cubicBezTo>
                    <a:pt x="694" y="13245"/>
                    <a:pt x="622" y="13173"/>
                    <a:pt x="622" y="13075"/>
                  </a:cubicBezTo>
                  <a:lnTo>
                    <a:pt x="622" y="12623"/>
                  </a:lnTo>
                  <a:cubicBezTo>
                    <a:pt x="622" y="12521"/>
                    <a:pt x="694" y="12453"/>
                    <a:pt x="792" y="12453"/>
                  </a:cubicBezTo>
                  <a:close/>
                  <a:moveTo>
                    <a:pt x="792" y="13526"/>
                  </a:moveTo>
                  <a:cubicBezTo>
                    <a:pt x="894" y="13526"/>
                    <a:pt x="962" y="13598"/>
                    <a:pt x="962" y="13696"/>
                  </a:cubicBezTo>
                  <a:lnTo>
                    <a:pt x="962" y="14151"/>
                  </a:lnTo>
                  <a:cubicBezTo>
                    <a:pt x="962" y="14250"/>
                    <a:pt x="894" y="14321"/>
                    <a:pt x="792" y="14321"/>
                  </a:cubicBezTo>
                  <a:cubicBezTo>
                    <a:pt x="694" y="14321"/>
                    <a:pt x="622" y="14250"/>
                    <a:pt x="622" y="14151"/>
                  </a:cubicBezTo>
                  <a:lnTo>
                    <a:pt x="622" y="13696"/>
                  </a:lnTo>
                  <a:cubicBezTo>
                    <a:pt x="622" y="13598"/>
                    <a:pt x="694" y="13526"/>
                    <a:pt x="792" y="13526"/>
                  </a:cubicBezTo>
                  <a:close/>
                  <a:moveTo>
                    <a:pt x="792" y="14603"/>
                  </a:moveTo>
                  <a:cubicBezTo>
                    <a:pt x="894" y="14603"/>
                    <a:pt x="962" y="14674"/>
                    <a:pt x="962" y="14773"/>
                  </a:cubicBezTo>
                  <a:lnTo>
                    <a:pt x="962" y="15224"/>
                  </a:lnTo>
                  <a:cubicBezTo>
                    <a:pt x="962" y="15323"/>
                    <a:pt x="894" y="15394"/>
                    <a:pt x="792" y="15394"/>
                  </a:cubicBezTo>
                  <a:cubicBezTo>
                    <a:pt x="694" y="15394"/>
                    <a:pt x="622" y="15323"/>
                    <a:pt x="622" y="15224"/>
                  </a:cubicBezTo>
                  <a:lnTo>
                    <a:pt x="622" y="14773"/>
                  </a:lnTo>
                  <a:cubicBezTo>
                    <a:pt x="622" y="14674"/>
                    <a:pt x="694" y="14603"/>
                    <a:pt x="792" y="14603"/>
                  </a:cubicBezTo>
                  <a:close/>
                  <a:moveTo>
                    <a:pt x="792" y="15680"/>
                  </a:moveTo>
                  <a:cubicBezTo>
                    <a:pt x="894" y="15680"/>
                    <a:pt x="962" y="15747"/>
                    <a:pt x="962" y="15849"/>
                  </a:cubicBezTo>
                  <a:lnTo>
                    <a:pt x="962" y="16301"/>
                  </a:lnTo>
                  <a:cubicBezTo>
                    <a:pt x="962" y="16399"/>
                    <a:pt x="894" y="16471"/>
                    <a:pt x="792" y="16471"/>
                  </a:cubicBezTo>
                  <a:cubicBezTo>
                    <a:pt x="694" y="16471"/>
                    <a:pt x="622" y="16399"/>
                    <a:pt x="622" y="16301"/>
                  </a:cubicBezTo>
                  <a:lnTo>
                    <a:pt x="622" y="15849"/>
                  </a:lnTo>
                  <a:cubicBezTo>
                    <a:pt x="622" y="15747"/>
                    <a:pt x="694" y="15680"/>
                    <a:pt x="792" y="15680"/>
                  </a:cubicBezTo>
                  <a:close/>
                  <a:moveTo>
                    <a:pt x="792" y="16753"/>
                  </a:moveTo>
                  <a:cubicBezTo>
                    <a:pt x="894" y="16753"/>
                    <a:pt x="962" y="16824"/>
                    <a:pt x="962" y="16922"/>
                  </a:cubicBezTo>
                  <a:lnTo>
                    <a:pt x="962" y="17378"/>
                  </a:lnTo>
                  <a:cubicBezTo>
                    <a:pt x="962" y="17476"/>
                    <a:pt x="894" y="17547"/>
                    <a:pt x="792" y="17547"/>
                  </a:cubicBezTo>
                  <a:cubicBezTo>
                    <a:pt x="694" y="17547"/>
                    <a:pt x="622" y="17476"/>
                    <a:pt x="622" y="17378"/>
                  </a:cubicBezTo>
                  <a:lnTo>
                    <a:pt x="622" y="16922"/>
                  </a:lnTo>
                  <a:cubicBezTo>
                    <a:pt x="622" y="16824"/>
                    <a:pt x="694" y="16753"/>
                    <a:pt x="792" y="16753"/>
                  </a:cubicBezTo>
                  <a:close/>
                  <a:moveTo>
                    <a:pt x="792" y="17829"/>
                  </a:moveTo>
                  <a:cubicBezTo>
                    <a:pt x="894" y="17829"/>
                    <a:pt x="962" y="17901"/>
                    <a:pt x="962" y="17999"/>
                  </a:cubicBezTo>
                  <a:lnTo>
                    <a:pt x="962" y="18451"/>
                  </a:lnTo>
                  <a:cubicBezTo>
                    <a:pt x="962" y="18549"/>
                    <a:pt x="894" y="18620"/>
                    <a:pt x="792" y="18620"/>
                  </a:cubicBezTo>
                  <a:cubicBezTo>
                    <a:pt x="694" y="18620"/>
                    <a:pt x="622" y="18549"/>
                    <a:pt x="622" y="18451"/>
                  </a:cubicBezTo>
                  <a:lnTo>
                    <a:pt x="622" y="17999"/>
                  </a:lnTo>
                  <a:cubicBezTo>
                    <a:pt x="622" y="17901"/>
                    <a:pt x="694" y="17829"/>
                    <a:pt x="792" y="17829"/>
                  </a:cubicBezTo>
                  <a:close/>
                  <a:moveTo>
                    <a:pt x="1" y="0"/>
                  </a:moveTo>
                  <a:lnTo>
                    <a:pt x="1" y="19130"/>
                  </a:lnTo>
                  <a:lnTo>
                    <a:pt x="33903" y="19130"/>
                  </a:lnTo>
                  <a:lnTo>
                    <a:pt x="33903"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4" name="Google Shape;74;p6"/>
            <p:cNvSpPr/>
            <p:nvPr/>
          </p:nvSpPr>
          <p:spPr>
            <a:xfrm>
              <a:off x="906690" y="680782"/>
              <a:ext cx="7511731" cy="13499"/>
            </a:xfrm>
            <a:custGeom>
              <a:avLst/>
              <a:gdLst/>
              <a:ahLst/>
              <a:cxnLst/>
              <a:rect l="l" t="t" r="r" b="b"/>
              <a:pathLst>
                <a:path w="30565" h="59" extrusionOk="0">
                  <a:moveTo>
                    <a:pt x="1" y="1"/>
                  </a:moveTo>
                  <a:lnTo>
                    <a:pt x="1" y="59"/>
                  </a:lnTo>
                  <a:lnTo>
                    <a:pt x="30565" y="59"/>
                  </a:lnTo>
                  <a:lnTo>
                    <a:pt x="30565" y="1"/>
                  </a:lnTo>
                  <a:close/>
                </a:path>
              </a:pathLst>
            </a:custGeom>
            <a:solidFill>
              <a:srgbClr val="C0986F">
                <a:alpha val="227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5" name="Google Shape;75;p6"/>
            <p:cNvSpPr/>
            <p:nvPr/>
          </p:nvSpPr>
          <p:spPr>
            <a:xfrm>
              <a:off x="906690" y="862673"/>
              <a:ext cx="7511731" cy="12584"/>
            </a:xfrm>
            <a:custGeom>
              <a:avLst/>
              <a:gdLst/>
              <a:ahLst/>
              <a:cxnLst/>
              <a:rect l="l" t="t" r="r" b="b"/>
              <a:pathLst>
                <a:path w="30565" h="55" extrusionOk="0">
                  <a:moveTo>
                    <a:pt x="1" y="1"/>
                  </a:moveTo>
                  <a:lnTo>
                    <a:pt x="1" y="55"/>
                  </a:lnTo>
                  <a:lnTo>
                    <a:pt x="30565" y="55"/>
                  </a:lnTo>
                  <a:lnTo>
                    <a:pt x="30565" y="1"/>
                  </a:lnTo>
                  <a:close/>
                </a:path>
              </a:pathLst>
            </a:custGeom>
            <a:solidFill>
              <a:srgbClr val="C0986F">
                <a:alpha val="227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6" name="Google Shape;76;p6"/>
            <p:cNvSpPr/>
            <p:nvPr/>
          </p:nvSpPr>
          <p:spPr>
            <a:xfrm>
              <a:off x="906690" y="1043649"/>
              <a:ext cx="7511731" cy="13499"/>
            </a:xfrm>
            <a:custGeom>
              <a:avLst/>
              <a:gdLst/>
              <a:ahLst/>
              <a:cxnLst/>
              <a:rect l="l" t="t" r="r" b="b"/>
              <a:pathLst>
                <a:path w="30565" h="59" extrusionOk="0">
                  <a:moveTo>
                    <a:pt x="1" y="1"/>
                  </a:moveTo>
                  <a:lnTo>
                    <a:pt x="1" y="59"/>
                  </a:lnTo>
                  <a:lnTo>
                    <a:pt x="30565" y="59"/>
                  </a:lnTo>
                  <a:lnTo>
                    <a:pt x="30565" y="1"/>
                  </a:lnTo>
                  <a:close/>
                </a:path>
              </a:pathLst>
            </a:custGeom>
            <a:solidFill>
              <a:srgbClr val="C0986F">
                <a:alpha val="227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7" name="Google Shape;77;p6"/>
            <p:cNvSpPr/>
            <p:nvPr/>
          </p:nvSpPr>
          <p:spPr>
            <a:xfrm>
              <a:off x="906690" y="1224853"/>
              <a:ext cx="7511731" cy="13270"/>
            </a:xfrm>
            <a:custGeom>
              <a:avLst/>
              <a:gdLst/>
              <a:ahLst/>
              <a:cxnLst/>
              <a:rect l="l" t="t" r="r" b="b"/>
              <a:pathLst>
                <a:path w="30565" h="58" extrusionOk="0">
                  <a:moveTo>
                    <a:pt x="1" y="0"/>
                  </a:moveTo>
                  <a:lnTo>
                    <a:pt x="1" y="58"/>
                  </a:lnTo>
                  <a:lnTo>
                    <a:pt x="30565" y="58"/>
                  </a:lnTo>
                  <a:lnTo>
                    <a:pt x="30565" y="0"/>
                  </a:lnTo>
                  <a:close/>
                </a:path>
              </a:pathLst>
            </a:custGeom>
            <a:solidFill>
              <a:srgbClr val="C0986F">
                <a:alpha val="227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8" name="Google Shape;78;p6"/>
            <p:cNvSpPr/>
            <p:nvPr/>
          </p:nvSpPr>
          <p:spPr>
            <a:xfrm>
              <a:off x="906690" y="1406516"/>
              <a:ext cx="7511731" cy="12812"/>
            </a:xfrm>
            <a:custGeom>
              <a:avLst/>
              <a:gdLst/>
              <a:ahLst/>
              <a:cxnLst/>
              <a:rect l="l" t="t" r="r" b="b"/>
              <a:pathLst>
                <a:path w="30565" h="56" extrusionOk="0">
                  <a:moveTo>
                    <a:pt x="1" y="1"/>
                  </a:moveTo>
                  <a:lnTo>
                    <a:pt x="1" y="55"/>
                  </a:lnTo>
                  <a:lnTo>
                    <a:pt x="30565" y="55"/>
                  </a:lnTo>
                  <a:lnTo>
                    <a:pt x="30565" y="1"/>
                  </a:lnTo>
                  <a:close/>
                </a:path>
              </a:pathLst>
            </a:custGeom>
            <a:solidFill>
              <a:srgbClr val="C0986F">
                <a:alpha val="227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9" name="Google Shape;79;p6"/>
            <p:cNvSpPr/>
            <p:nvPr/>
          </p:nvSpPr>
          <p:spPr>
            <a:xfrm>
              <a:off x="906690" y="1587720"/>
              <a:ext cx="7511731" cy="13270"/>
            </a:xfrm>
            <a:custGeom>
              <a:avLst/>
              <a:gdLst/>
              <a:ahLst/>
              <a:cxnLst/>
              <a:rect l="l" t="t" r="r" b="b"/>
              <a:pathLst>
                <a:path w="30565" h="58" extrusionOk="0">
                  <a:moveTo>
                    <a:pt x="1" y="0"/>
                  </a:moveTo>
                  <a:lnTo>
                    <a:pt x="1" y="58"/>
                  </a:lnTo>
                  <a:lnTo>
                    <a:pt x="30565" y="58"/>
                  </a:lnTo>
                  <a:lnTo>
                    <a:pt x="30565" y="0"/>
                  </a:lnTo>
                  <a:close/>
                </a:path>
              </a:pathLst>
            </a:custGeom>
            <a:solidFill>
              <a:srgbClr val="C0986F">
                <a:alpha val="227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0" name="Google Shape;80;p6"/>
            <p:cNvSpPr/>
            <p:nvPr/>
          </p:nvSpPr>
          <p:spPr>
            <a:xfrm>
              <a:off x="906690" y="1768696"/>
              <a:ext cx="7511731" cy="13499"/>
            </a:xfrm>
            <a:custGeom>
              <a:avLst/>
              <a:gdLst/>
              <a:ahLst/>
              <a:cxnLst/>
              <a:rect l="l" t="t" r="r" b="b"/>
              <a:pathLst>
                <a:path w="30565" h="59" extrusionOk="0">
                  <a:moveTo>
                    <a:pt x="1" y="0"/>
                  </a:moveTo>
                  <a:lnTo>
                    <a:pt x="1" y="58"/>
                  </a:lnTo>
                  <a:lnTo>
                    <a:pt x="30565" y="58"/>
                  </a:lnTo>
                  <a:lnTo>
                    <a:pt x="30565" y="0"/>
                  </a:lnTo>
                  <a:close/>
                </a:path>
              </a:pathLst>
            </a:custGeom>
            <a:solidFill>
              <a:srgbClr val="C0986F">
                <a:alpha val="227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1" name="Google Shape;81;p6"/>
            <p:cNvSpPr/>
            <p:nvPr/>
          </p:nvSpPr>
          <p:spPr>
            <a:xfrm>
              <a:off x="906690" y="1950358"/>
              <a:ext cx="7511731" cy="12812"/>
            </a:xfrm>
            <a:custGeom>
              <a:avLst/>
              <a:gdLst/>
              <a:ahLst/>
              <a:cxnLst/>
              <a:rect l="l" t="t" r="r" b="b"/>
              <a:pathLst>
                <a:path w="30565" h="56" extrusionOk="0">
                  <a:moveTo>
                    <a:pt x="1" y="1"/>
                  </a:moveTo>
                  <a:lnTo>
                    <a:pt x="1" y="55"/>
                  </a:lnTo>
                  <a:lnTo>
                    <a:pt x="30565" y="55"/>
                  </a:lnTo>
                  <a:lnTo>
                    <a:pt x="30565" y="1"/>
                  </a:lnTo>
                  <a:close/>
                </a:path>
              </a:pathLst>
            </a:custGeom>
            <a:solidFill>
              <a:srgbClr val="C0986F">
                <a:alpha val="227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2" name="Google Shape;82;p6"/>
            <p:cNvSpPr/>
            <p:nvPr/>
          </p:nvSpPr>
          <p:spPr>
            <a:xfrm>
              <a:off x="906690" y="2131563"/>
              <a:ext cx="7511731" cy="13270"/>
            </a:xfrm>
            <a:custGeom>
              <a:avLst/>
              <a:gdLst/>
              <a:ahLst/>
              <a:cxnLst/>
              <a:rect l="l" t="t" r="r" b="b"/>
              <a:pathLst>
                <a:path w="30565" h="58" extrusionOk="0">
                  <a:moveTo>
                    <a:pt x="1" y="0"/>
                  </a:moveTo>
                  <a:lnTo>
                    <a:pt x="1" y="58"/>
                  </a:lnTo>
                  <a:lnTo>
                    <a:pt x="30565" y="58"/>
                  </a:lnTo>
                  <a:lnTo>
                    <a:pt x="30565" y="0"/>
                  </a:lnTo>
                  <a:close/>
                </a:path>
              </a:pathLst>
            </a:custGeom>
            <a:solidFill>
              <a:srgbClr val="C0986F">
                <a:alpha val="227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3" name="Google Shape;83;p6"/>
            <p:cNvSpPr/>
            <p:nvPr/>
          </p:nvSpPr>
          <p:spPr>
            <a:xfrm>
              <a:off x="906690" y="2312539"/>
              <a:ext cx="7511731" cy="13499"/>
            </a:xfrm>
            <a:custGeom>
              <a:avLst/>
              <a:gdLst/>
              <a:ahLst/>
              <a:cxnLst/>
              <a:rect l="l" t="t" r="r" b="b"/>
              <a:pathLst>
                <a:path w="30565" h="59" extrusionOk="0">
                  <a:moveTo>
                    <a:pt x="1" y="0"/>
                  </a:moveTo>
                  <a:lnTo>
                    <a:pt x="1" y="58"/>
                  </a:lnTo>
                  <a:lnTo>
                    <a:pt x="30565" y="58"/>
                  </a:lnTo>
                  <a:lnTo>
                    <a:pt x="30565" y="0"/>
                  </a:lnTo>
                  <a:close/>
                </a:path>
              </a:pathLst>
            </a:custGeom>
            <a:solidFill>
              <a:srgbClr val="C0986F">
                <a:alpha val="227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4" name="Google Shape;84;p6"/>
            <p:cNvSpPr/>
            <p:nvPr/>
          </p:nvSpPr>
          <p:spPr>
            <a:xfrm>
              <a:off x="906690" y="2494430"/>
              <a:ext cx="7511731" cy="12584"/>
            </a:xfrm>
            <a:custGeom>
              <a:avLst/>
              <a:gdLst/>
              <a:ahLst/>
              <a:cxnLst/>
              <a:rect l="l" t="t" r="r" b="b"/>
              <a:pathLst>
                <a:path w="30565" h="55" extrusionOk="0">
                  <a:moveTo>
                    <a:pt x="1" y="0"/>
                  </a:moveTo>
                  <a:lnTo>
                    <a:pt x="1" y="54"/>
                  </a:lnTo>
                  <a:lnTo>
                    <a:pt x="30565" y="54"/>
                  </a:lnTo>
                  <a:lnTo>
                    <a:pt x="30565" y="0"/>
                  </a:lnTo>
                  <a:close/>
                </a:path>
              </a:pathLst>
            </a:custGeom>
            <a:solidFill>
              <a:srgbClr val="C0986F">
                <a:alpha val="227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5" name="Google Shape;85;p6"/>
            <p:cNvSpPr/>
            <p:nvPr/>
          </p:nvSpPr>
          <p:spPr>
            <a:xfrm>
              <a:off x="906690" y="2675406"/>
              <a:ext cx="7511731" cy="13499"/>
            </a:xfrm>
            <a:custGeom>
              <a:avLst/>
              <a:gdLst/>
              <a:ahLst/>
              <a:cxnLst/>
              <a:rect l="l" t="t" r="r" b="b"/>
              <a:pathLst>
                <a:path w="30565" h="59" extrusionOk="0">
                  <a:moveTo>
                    <a:pt x="1" y="0"/>
                  </a:moveTo>
                  <a:lnTo>
                    <a:pt x="1" y="58"/>
                  </a:lnTo>
                  <a:lnTo>
                    <a:pt x="30565" y="58"/>
                  </a:lnTo>
                  <a:lnTo>
                    <a:pt x="30565" y="0"/>
                  </a:lnTo>
                  <a:close/>
                </a:path>
              </a:pathLst>
            </a:custGeom>
            <a:solidFill>
              <a:srgbClr val="C0986F">
                <a:alpha val="227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6" name="Google Shape;86;p6"/>
            <p:cNvSpPr/>
            <p:nvPr/>
          </p:nvSpPr>
          <p:spPr>
            <a:xfrm>
              <a:off x="906690" y="2856382"/>
              <a:ext cx="7511731" cy="13499"/>
            </a:xfrm>
            <a:custGeom>
              <a:avLst/>
              <a:gdLst/>
              <a:ahLst/>
              <a:cxnLst/>
              <a:rect l="l" t="t" r="r" b="b"/>
              <a:pathLst>
                <a:path w="30565" h="59" extrusionOk="0">
                  <a:moveTo>
                    <a:pt x="1" y="1"/>
                  </a:moveTo>
                  <a:lnTo>
                    <a:pt x="1" y="58"/>
                  </a:lnTo>
                  <a:lnTo>
                    <a:pt x="30565" y="58"/>
                  </a:lnTo>
                  <a:lnTo>
                    <a:pt x="30565" y="1"/>
                  </a:lnTo>
                  <a:close/>
                </a:path>
              </a:pathLst>
            </a:custGeom>
            <a:solidFill>
              <a:srgbClr val="C0986F">
                <a:alpha val="227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7" name="Google Shape;87;p6"/>
            <p:cNvSpPr/>
            <p:nvPr/>
          </p:nvSpPr>
          <p:spPr>
            <a:xfrm>
              <a:off x="906690" y="3038273"/>
              <a:ext cx="7511731" cy="12584"/>
            </a:xfrm>
            <a:custGeom>
              <a:avLst/>
              <a:gdLst/>
              <a:ahLst/>
              <a:cxnLst/>
              <a:rect l="l" t="t" r="r" b="b"/>
              <a:pathLst>
                <a:path w="30565" h="55" extrusionOk="0">
                  <a:moveTo>
                    <a:pt x="1" y="0"/>
                  </a:moveTo>
                  <a:lnTo>
                    <a:pt x="1" y="55"/>
                  </a:lnTo>
                  <a:lnTo>
                    <a:pt x="30565" y="55"/>
                  </a:lnTo>
                  <a:lnTo>
                    <a:pt x="30565" y="0"/>
                  </a:lnTo>
                  <a:close/>
                </a:path>
              </a:pathLst>
            </a:custGeom>
            <a:solidFill>
              <a:srgbClr val="C0986F">
                <a:alpha val="227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8" name="Google Shape;88;p6"/>
            <p:cNvSpPr/>
            <p:nvPr/>
          </p:nvSpPr>
          <p:spPr>
            <a:xfrm>
              <a:off x="906690" y="3219249"/>
              <a:ext cx="7511731" cy="13499"/>
            </a:xfrm>
            <a:custGeom>
              <a:avLst/>
              <a:gdLst/>
              <a:ahLst/>
              <a:cxnLst/>
              <a:rect l="l" t="t" r="r" b="b"/>
              <a:pathLst>
                <a:path w="30565" h="59" extrusionOk="0">
                  <a:moveTo>
                    <a:pt x="1" y="1"/>
                  </a:moveTo>
                  <a:lnTo>
                    <a:pt x="1" y="58"/>
                  </a:lnTo>
                  <a:lnTo>
                    <a:pt x="30565" y="58"/>
                  </a:lnTo>
                  <a:lnTo>
                    <a:pt x="30565" y="1"/>
                  </a:lnTo>
                  <a:close/>
                </a:path>
              </a:pathLst>
            </a:custGeom>
            <a:solidFill>
              <a:srgbClr val="C0986F">
                <a:alpha val="227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9" name="Google Shape;89;p6"/>
            <p:cNvSpPr/>
            <p:nvPr/>
          </p:nvSpPr>
          <p:spPr>
            <a:xfrm>
              <a:off x="906690" y="3400224"/>
              <a:ext cx="7511731" cy="13499"/>
            </a:xfrm>
            <a:custGeom>
              <a:avLst/>
              <a:gdLst/>
              <a:ahLst/>
              <a:cxnLst/>
              <a:rect l="l" t="t" r="r" b="b"/>
              <a:pathLst>
                <a:path w="30565" h="59" extrusionOk="0">
                  <a:moveTo>
                    <a:pt x="1" y="1"/>
                  </a:moveTo>
                  <a:lnTo>
                    <a:pt x="1" y="59"/>
                  </a:lnTo>
                  <a:lnTo>
                    <a:pt x="30565" y="59"/>
                  </a:lnTo>
                  <a:lnTo>
                    <a:pt x="30565" y="1"/>
                  </a:lnTo>
                  <a:close/>
                </a:path>
              </a:pathLst>
            </a:custGeom>
            <a:solidFill>
              <a:srgbClr val="C0986F">
                <a:alpha val="227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0" name="Google Shape;90;p6"/>
            <p:cNvSpPr/>
            <p:nvPr/>
          </p:nvSpPr>
          <p:spPr>
            <a:xfrm>
              <a:off x="906690" y="3582116"/>
              <a:ext cx="7511731" cy="12584"/>
            </a:xfrm>
            <a:custGeom>
              <a:avLst/>
              <a:gdLst/>
              <a:ahLst/>
              <a:cxnLst/>
              <a:rect l="l" t="t" r="r" b="b"/>
              <a:pathLst>
                <a:path w="30565" h="55" extrusionOk="0">
                  <a:moveTo>
                    <a:pt x="1" y="1"/>
                  </a:moveTo>
                  <a:lnTo>
                    <a:pt x="1" y="55"/>
                  </a:lnTo>
                  <a:lnTo>
                    <a:pt x="30565" y="55"/>
                  </a:lnTo>
                  <a:lnTo>
                    <a:pt x="30565" y="1"/>
                  </a:lnTo>
                  <a:close/>
                </a:path>
              </a:pathLst>
            </a:custGeom>
            <a:solidFill>
              <a:srgbClr val="C0986F">
                <a:alpha val="227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1" name="Google Shape;91;p6"/>
            <p:cNvSpPr/>
            <p:nvPr/>
          </p:nvSpPr>
          <p:spPr>
            <a:xfrm>
              <a:off x="906690" y="3763091"/>
              <a:ext cx="7511731" cy="13499"/>
            </a:xfrm>
            <a:custGeom>
              <a:avLst/>
              <a:gdLst/>
              <a:ahLst/>
              <a:cxnLst/>
              <a:rect l="l" t="t" r="r" b="b"/>
              <a:pathLst>
                <a:path w="30565" h="59" extrusionOk="0">
                  <a:moveTo>
                    <a:pt x="1" y="1"/>
                  </a:moveTo>
                  <a:lnTo>
                    <a:pt x="1" y="59"/>
                  </a:lnTo>
                  <a:lnTo>
                    <a:pt x="30565" y="59"/>
                  </a:lnTo>
                  <a:lnTo>
                    <a:pt x="30565" y="1"/>
                  </a:lnTo>
                  <a:close/>
                </a:path>
              </a:pathLst>
            </a:custGeom>
            <a:solidFill>
              <a:srgbClr val="C0986F">
                <a:alpha val="227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2" name="Google Shape;92;p6"/>
            <p:cNvSpPr/>
            <p:nvPr/>
          </p:nvSpPr>
          <p:spPr>
            <a:xfrm>
              <a:off x="906690" y="3944296"/>
              <a:ext cx="7511731" cy="13270"/>
            </a:xfrm>
            <a:custGeom>
              <a:avLst/>
              <a:gdLst/>
              <a:ahLst/>
              <a:cxnLst/>
              <a:rect l="l" t="t" r="r" b="b"/>
              <a:pathLst>
                <a:path w="30565" h="58" extrusionOk="0">
                  <a:moveTo>
                    <a:pt x="1" y="0"/>
                  </a:moveTo>
                  <a:lnTo>
                    <a:pt x="1" y="58"/>
                  </a:lnTo>
                  <a:lnTo>
                    <a:pt x="30565" y="58"/>
                  </a:lnTo>
                  <a:lnTo>
                    <a:pt x="30565" y="0"/>
                  </a:lnTo>
                  <a:close/>
                </a:path>
              </a:pathLst>
            </a:custGeom>
            <a:solidFill>
              <a:srgbClr val="C0986F">
                <a:alpha val="227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3" name="Google Shape;93;p6"/>
            <p:cNvSpPr/>
            <p:nvPr/>
          </p:nvSpPr>
          <p:spPr>
            <a:xfrm>
              <a:off x="906690" y="4125958"/>
              <a:ext cx="7511731" cy="12812"/>
            </a:xfrm>
            <a:custGeom>
              <a:avLst/>
              <a:gdLst/>
              <a:ahLst/>
              <a:cxnLst/>
              <a:rect l="l" t="t" r="r" b="b"/>
              <a:pathLst>
                <a:path w="30565" h="56" extrusionOk="0">
                  <a:moveTo>
                    <a:pt x="1" y="1"/>
                  </a:moveTo>
                  <a:lnTo>
                    <a:pt x="1" y="55"/>
                  </a:lnTo>
                  <a:lnTo>
                    <a:pt x="30565" y="55"/>
                  </a:lnTo>
                  <a:lnTo>
                    <a:pt x="30565" y="1"/>
                  </a:lnTo>
                  <a:close/>
                </a:path>
              </a:pathLst>
            </a:custGeom>
            <a:solidFill>
              <a:srgbClr val="C0986F">
                <a:alpha val="227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4" name="Google Shape;94;p6"/>
            <p:cNvSpPr/>
            <p:nvPr/>
          </p:nvSpPr>
          <p:spPr>
            <a:xfrm>
              <a:off x="906690" y="4306934"/>
              <a:ext cx="7511731" cy="13499"/>
            </a:xfrm>
            <a:custGeom>
              <a:avLst/>
              <a:gdLst/>
              <a:ahLst/>
              <a:cxnLst/>
              <a:rect l="l" t="t" r="r" b="b"/>
              <a:pathLst>
                <a:path w="30565" h="59" extrusionOk="0">
                  <a:moveTo>
                    <a:pt x="1" y="1"/>
                  </a:moveTo>
                  <a:lnTo>
                    <a:pt x="1" y="59"/>
                  </a:lnTo>
                  <a:lnTo>
                    <a:pt x="30565" y="59"/>
                  </a:lnTo>
                  <a:lnTo>
                    <a:pt x="30565" y="1"/>
                  </a:lnTo>
                  <a:close/>
                </a:path>
              </a:pathLst>
            </a:custGeom>
            <a:solidFill>
              <a:srgbClr val="C0986F">
                <a:alpha val="227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5" name="Google Shape;95;p6"/>
            <p:cNvSpPr/>
            <p:nvPr/>
          </p:nvSpPr>
          <p:spPr>
            <a:xfrm>
              <a:off x="906690" y="4488139"/>
              <a:ext cx="7511731" cy="13270"/>
            </a:xfrm>
            <a:custGeom>
              <a:avLst/>
              <a:gdLst/>
              <a:ahLst/>
              <a:cxnLst/>
              <a:rect l="l" t="t" r="r" b="b"/>
              <a:pathLst>
                <a:path w="30565" h="58" extrusionOk="0">
                  <a:moveTo>
                    <a:pt x="1" y="0"/>
                  </a:moveTo>
                  <a:lnTo>
                    <a:pt x="1" y="58"/>
                  </a:lnTo>
                  <a:lnTo>
                    <a:pt x="30565" y="58"/>
                  </a:lnTo>
                  <a:lnTo>
                    <a:pt x="30565" y="0"/>
                  </a:lnTo>
                  <a:close/>
                </a:path>
              </a:pathLst>
            </a:custGeom>
            <a:solidFill>
              <a:srgbClr val="C0986F">
                <a:alpha val="227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96" name="Google Shape;96;p6"/>
          <p:cNvSpPr txBox="1">
            <a:spLocks noGrp="1"/>
          </p:cNvSpPr>
          <p:nvPr>
            <p:ph type="title"/>
          </p:nvPr>
        </p:nvSpPr>
        <p:spPr>
          <a:xfrm>
            <a:off x="960000" y="720000"/>
            <a:ext cx="10272000" cy="636800"/>
          </a:xfrm>
          <a:prstGeom prst="rect">
            <a:avLst/>
          </a:prstGeom>
        </p:spPr>
        <p:txBody>
          <a:bodyPr spcFirstLastPara="1" wrap="square" lIns="91425" tIns="91425" rIns="91425" bIns="91425" anchor="t" anchorCtr="0">
            <a:noAutofit/>
          </a:bodyPr>
          <a:lstStyle>
            <a:lvl1pPr lvl="0" rtl="0">
              <a:spcBef>
                <a:spcPts val="0"/>
              </a:spcBef>
              <a:spcAft>
                <a:spcPts val="0"/>
              </a:spcAft>
              <a:buSzPts val="30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Tree>
    <p:extLst>
      <p:ext uri="{BB962C8B-B14F-4D97-AF65-F5344CB8AC3E}">
        <p14:creationId xmlns:p14="http://schemas.microsoft.com/office/powerpoint/2010/main" val="147768158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One column text">
  <p:cSld name="One column text">
    <p:spTree>
      <p:nvGrpSpPr>
        <p:cNvPr id="1" name="Shape 97"/>
        <p:cNvGrpSpPr/>
        <p:nvPr/>
      </p:nvGrpSpPr>
      <p:grpSpPr>
        <a:xfrm>
          <a:off x="0" y="0"/>
          <a:ext cx="0" cy="0"/>
          <a:chOff x="0" y="0"/>
          <a:chExt cx="0" cy="0"/>
        </a:xfrm>
      </p:grpSpPr>
      <p:pic>
        <p:nvPicPr>
          <p:cNvPr id="98" name="Google Shape;98;p7"/>
          <p:cNvPicPr preferRelativeResize="0"/>
          <p:nvPr/>
        </p:nvPicPr>
        <p:blipFill>
          <a:blip r:embed="rId2">
            <a:alphaModFix/>
          </a:blip>
          <a:stretch>
            <a:fillRect/>
          </a:stretch>
        </p:blipFill>
        <p:spPr>
          <a:xfrm>
            <a:off x="1" y="1"/>
            <a:ext cx="12192004" cy="6858001"/>
          </a:xfrm>
          <a:prstGeom prst="rect">
            <a:avLst/>
          </a:prstGeom>
          <a:noFill/>
          <a:ln>
            <a:noFill/>
          </a:ln>
        </p:spPr>
      </p:pic>
      <p:pic>
        <p:nvPicPr>
          <p:cNvPr id="99" name="Google Shape;99;p7"/>
          <p:cNvPicPr preferRelativeResize="0"/>
          <p:nvPr/>
        </p:nvPicPr>
        <p:blipFill>
          <a:blip r:embed="rId3">
            <a:alphaModFix/>
          </a:blip>
          <a:stretch>
            <a:fillRect/>
          </a:stretch>
        </p:blipFill>
        <p:spPr>
          <a:xfrm>
            <a:off x="1" y="1"/>
            <a:ext cx="12192004" cy="6858001"/>
          </a:xfrm>
          <a:prstGeom prst="rect">
            <a:avLst/>
          </a:prstGeom>
          <a:noFill/>
          <a:ln>
            <a:noFill/>
          </a:ln>
        </p:spPr>
      </p:pic>
      <p:pic>
        <p:nvPicPr>
          <p:cNvPr id="100" name="Google Shape;100;p7"/>
          <p:cNvPicPr preferRelativeResize="0"/>
          <p:nvPr/>
        </p:nvPicPr>
        <p:blipFill>
          <a:blip r:embed="rId4">
            <a:alphaModFix/>
          </a:blip>
          <a:stretch>
            <a:fillRect/>
          </a:stretch>
        </p:blipFill>
        <p:spPr>
          <a:xfrm>
            <a:off x="1" y="1"/>
            <a:ext cx="12192004" cy="6858001"/>
          </a:xfrm>
          <a:prstGeom prst="rect">
            <a:avLst/>
          </a:prstGeom>
          <a:noFill/>
          <a:ln>
            <a:noFill/>
          </a:ln>
        </p:spPr>
      </p:pic>
      <p:grpSp>
        <p:nvGrpSpPr>
          <p:cNvPr id="101" name="Google Shape;101;p7"/>
          <p:cNvGrpSpPr/>
          <p:nvPr/>
        </p:nvGrpSpPr>
        <p:grpSpPr>
          <a:xfrm>
            <a:off x="1343267" y="559766"/>
            <a:ext cx="9505471" cy="5738484"/>
            <a:chOff x="1007450" y="419824"/>
            <a:chExt cx="7129103" cy="4303863"/>
          </a:xfrm>
        </p:grpSpPr>
        <p:grpSp>
          <p:nvGrpSpPr>
            <p:cNvPr id="102" name="Google Shape;102;p7"/>
            <p:cNvGrpSpPr/>
            <p:nvPr/>
          </p:nvGrpSpPr>
          <p:grpSpPr>
            <a:xfrm>
              <a:off x="1007450" y="419824"/>
              <a:ext cx="7129103" cy="4303863"/>
              <a:chOff x="11123000" y="419824"/>
              <a:chExt cx="7129103" cy="4303863"/>
            </a:xfrm>
          </p:grpSpPr>
          <p:sp>
            <p:nvSpPr>
              <p:cNvPr id="103" name="Google Shape;103;p7"/>
              <p:cNvSpPr/>
              <p:nvPr/>
            </p:nvSpPr>
            <p:spPr>
              <a:xfrm rot="-5400000">
                <a:off x="12535620" y="-992796"/>
                <a:ext cx="4303863" cy="7129103"/>
              </a:xfrm>
              <a:custGeom>
                <a:avLst/>
                <a:gdLst/>
                <a:ahLst/>
                <a:cxnLst/>
                <a:rect l="l" t="t" r="r" b="b"/>
                <a:pathLst>
                  <a:path w="11762" h="18920" extrusionOk="0">
                    <a:moveTo>
                      <a:pt x="497" y="130"/>
                    </a:moveTo>
                    <a:cubicBezTo>
                      <a:pt x="612" y="130"/>
                      <a:pt x="697" y="215"/>
                      <a:pt x="697" y="327"/>
                    </a:cubicBezTo>
                    <a:cubicBezTo>
                      <a:pt x="697" y="425"/>
                      <a:pt x="612" y="524"/>
                      <a:pt x="497" y="524"/>
                    </a:cubicBezTo>
                    <a:cubicBezTo>
                      <a:pt x="398" y="524"/>
                      <a:pt x="300" y="425"/>
                      <a:pt x="300" y="327"/>
                    </a:cubicBezTo>
                    <a:cubicBezTo>
                      <a:pt x="300" y="215"/>
                      <a:pt x="398" y="130"/>
                      <a:pt x="497" y="130"/>
                    </a:cubicBezTo>
                    <a:close/>
                    <a:moveTo>
                      <a:pt x="1176" y="130"/>
                    </a:moveTo>
                    <a:cubicBezTo>
                      <a:pt x="1291" y="130"/>
                      <a:pt x="1376" y="215"/>
                      <a:pt x="1376" y="327"/>
                    </a:cubicBezTo>
                    <a:cubicBezTo>
                      <a:pt x="1376" y="425"/>
                      <a:pt x="1291" y="524"/>
                      <a:pt x="1176" y="524"/>
                    </a:cubicBezTo>
                    <a:cubicBezTo>
                      <a:pt x="1064" y="524"/>
                      <a:pt x="979" y="425"/>
                      <a:pt x="979" y="327"/>
                    </a:cubicBezTo>
                    <a:cubicBezTo>
                      <a:pt x="979" y="215"/>
                      <a:pt x="1064" y="130"/>
                      <a:pt x="1176" y="130"/>
                    </a:cubicBezTo>
                    <a:close/>
                    <a:moveTo>
                      <a:pt x="1841" y="130"/>
                    </a:moveTo>
                    <a:cubicBezTo>
                      <a:pt x="1954" y="130"/>
                      <a:pt x="2038" y="215"/>
                      <a:pt x="2038" y="327"/>
                    </a:cubicBezTo>
                    <a:cubicBezTo>
                      <a:pt x="2038" y="425"/>
                      <a:pt x="1954" y="524"/>
                      <a:pt x="1841" y="524"/>
                    </a:cubicBezTo>
                    <a:cubicBezTo>
                      <a:pt x="1743" y="524"/>
                      <a:pt x="1644" y="425"/>
                      <a:pt x="1644" y="327"/>
                    </a:cubicBezTo>
                    <a:cubicBezTo>
                      <a:pt x="1644" y="215"/>
                      <a:pt x="1743" y="130"/>
                      <a:pt x="1841" y="130"/>
                    </a:cubicBezTo>
                    <a:close/>
                    <a:moveTo>
                      <a:pt x="2521" y="130"/>
                    </a:moveTo>
                    <a:cubicBezTo>
                      <a:pt x="2633" y="130"/>
                      <a:pt x="2718" y="215"/>
                      <a:pt x="2718" y="327"/>
                    </a:cubicBezTo>
                    <a:cubicBezTo>
                      <a:pt x="2718" y="425"/>
                      <a:pt x="2633" y="524"/>
                      <a:pt x="2521" y="524"/>
                    </a:cubicBezTo>
                    <a:cubicBezTo>
                      <a:pt x="2409" y="524"/>
                      <a:pt x="2324" y="425"/>
                      <a:pt x="2324" y="327"/>
                    </a:cubicBezTo>
                    <a:cubicBezTo>
                      <a:pt x="2324" y="215"/>
                      <a:pt x="2409" y="130"/>
                      <a:pt x="2521" y="130"/>
                    </a:cubicBezTo>
                    <a:close/>
                    <a:moveTo>
                      <a:pt x="3186" y="130"/>
                    </a:moveTo>
                    <a:cubicBezTo>
                      <a:pt x="3298" y="130"/>
                      <a:pt x="3383" y="215"/>
                      <a:pt x="3383" y="327"/>
                    </a:cubicBezTo>
                    <a:cubicBezTo>
                      <a:pt x="3383" y="425"/>
                      <a:pt x="3298" y="524"/>
                      <a:pt x="3186" y="524"/>
                    </a:cubicBezTo>
                    <a:cubicBezTo>
                      <a:pt x="3088" y="524"/>
                      <a:pt x="2989" y="425"/>
                      <a:pt x="2989" y="327"/>
                    </a:cubicBezTo>
                    <a:cubicBezTo>
                      <a:pt x="2989" y="215"/>
                      <a:pt x="3088" y="130"/>
                      <a:pt x="3186" y="130"/>
                    </a:cubicBezTo>
                    <a:close/>
                    <a:moveTo>
                      <a:pt x="3865" y="130"/>
                    </a:moveTo>
                    <a:cubicBezTo>
                      <a:pt x="3978" y="130"/>
                      <a:pt x="4062" y="215"/>
                      <a:pt x="4062" y="327"/>
                    </a:cubicBezTo>
                    <a:cubicBezTo>
                      <a:pt x="4062" y="425"/>
                      <a:pt x="3978" y="524"/>
                      <a:pt x="3865" y="524"/>
                    </a:cubicBezTo>
                    <a:cubicBezTo>
                      <a:pt x="3753" y="524"/>
                      <a:pt x="3669" y="425"/>
                      <a:pt x="3669" y="327"/>
                    </a:cubicBezTo>
                    <a:cubicBezTo>
                      <a:pt x="3669" y="215"/>
                      <a:pt x="3753" y="130"/>
                      <a:pt x="3865" y="130"/>
                    </a:cubicBezTo>
                    <a:close/>
                    <a:moveTo>
                      <a:pt x="4531" y="130"/>
                    </a:moveTo>
                    <a:cubicBezTo>
                      <a:pt x="4643" y="130"/>
                      <a:pt x="4728" y="215"/>
                      <a:pt x="4728" y="327"/>
                    </a:cubicBezTo>
                    <a:cubicBezTo>
                      <a:pt x="4728" y="425"/>
                      <a:pt x="4643" y="524"/>
                      <a:pt x="4531" y="524"/>
                    </a:cubicBezTo>
                    <a:cubicBezTo>
                      <a:pt x="4433" y="524"/>
                      <a:pt x="4348" y="425"/>
                      <a:pt x="4348" y="327"/>
                    </a:cubicBezTo>
                    <a:cubicBezTo>
                      <a:pt x="4348" y="215"/>
                      <a:pt x="4433" y="130"/>
                      <a:pt x="4531" y="130"/>
                    </a:cubicBezTo>
                    <a:close/>
                    <a:moveTo>
                      <a:pt x="5210" y="130"/>
                    </a:moveTo>
                    <a:cubicBezTo>
                      <a:pt x="5322" y="130"/>
                      <a:pt x="5407" y="215"/>
                      <a:pt x="5407" y="327"/>
                    </a:cubicBezTo>
                    <a:cubicBezTo>
                      <a:pt x="5407" y="425"/>
                      <a:pt x="5322" y="524"/>
                      <a:pt x="5210" y="524"/>
                    </a:cubicBezTo>
                    <a:cubicBezTo>
                      <a:pt x="5095" y="524"/>
                      <a:pt x="5010" y="425"/>
                      <a:pt x="5010" y="327"/>
                    </a:cubicBezTo>
                    <a:cubicBezTo>
                      <a:pt x="5010" y="215"/>
                      <a:pt x="5095" y="130"/>
                      <a:pt x="5210" y="130"/>
                    </a:cubicBezTo>
                    <a:close/>
                    <a:moveTo>
                      <a:pt x="5876" y="130"/>
                    </a:moveTo>
                    <a:cubicBezTo>
                      <a:pt x="5988" y="130"/>
                      <a:pt x="6073" y="215"/>
                      <a:pt x="6073" y="327"/>
                    </a:cubicBezTo>
                    <a:cubicBezTo>
                      <a:pt x="6073" y="425"/>
                      <a:pt x="5988" y="524"/>
                      <a:pt x="5876" y="524"/>
                    </a:cubicBezTo>
                    <a:cubicBezTo>
                      <a:pt x="5774" y="524"/>
                      <a:pt x="5689" y="425"/>
                      <a:pt x="5689" y="327"/>
                    </a:cubicBezTo>
                    <a:cubicBezTo>
                      <a:pt x="5689" y="215"/>
                      <a:pt x="5774" y="130"/>
                      <a:pt x="5876" y="130"/>
                    </a:cubicBezTo>
                    <a:close/>
                    <a:moveTo>
                      <a:pt x="6555" y="130"/>
                    </a:moveTo>
                    <a:cubicBezTo>
                      <a:pt x="6667" y="130"/>
                      <a:pt x="6752" y="215"/>
                      <a:pt x="6752" y="327"/>
                    </a:cubicBezTo>
                    <a:cubicBezTo>
                      <a:pt x="6752" y="425"/>
                      <a:pt x="6667" y="524"/>
                      <a:pt x="6555" y="524"/>
                    </a:cubicBezTo>
                    <a:cubicBezTo>
                      <a:pt x="6440" y="524"/>
                      <a:pt x="6355" y="425"/>
                      <a:pt x="6355" y="327"/>
                    </a:cubicBezTo>
                    <a:cubicBezTo>
                      <a:pt x="6355" y="215"/>
                      <a:pt x="6440" y="130"/>
                      <a:pt x="6555" y="130"/>
                    </a:cubicBezTo>
                    <a:close/>
                    <a:moveTo>
                      <a:pt x="7217" y="130"/>
                    </a:moveTo>
                    <a:cubicBezTo>
                      <a:pt x="7333" y="130"/>
                      <a:pt x="7418" y="215"/>
                      <a:pt x="7418" y="327"/>
                    </a:cubicBezTo>
                    <a:cubicBezTo>
                      <a:pt x="7418" y="425"/>
                      <a:pt x="7333" y="524"/>
                      <a:pt x="7217" y="524"/>
                    </a:cubicBezTo>
                    <a:cubicBezTo>
                      <a:pt x="7119" y="524"/>
                      <a:pt x="7034" y="425"/>
                      <a:pt x="7034" y="327"/>
                    </a:cubicBezTo>
                    <a:cubicBezTo>
                      <a:pt x="7034" y="215"/>
                      <a:pt x="7119" y="130"/>
                      <a:pt x="7217" y="130"/>
                    </a:cubicBezTo>
                    <a:close/>
                    <a:moveTo>
                      <a:pt x="7897" y="130"/>
                    </a:moveTo>
                    <a:cubicBezTo>
                      <a:pt x="8012" y="130"/>
                      <a:pt x="8097" y="215"/>
                      <a:pt x="8097" y="327"/>
                    </a:cubicBezTo>
                    <a:cubicBezTo>
                      <a:pt x="8097" y="425"/>
                      <a:pt x="8012" y="524"/>
                      <a:pt x="7897" y="524"/>
                    </a:cubicBezTo>
                    <a:cubicBezTo>
                      <a:pt x="7784" y="524"/>
                      <a:pt x="7700" y="425"/>
                      <a:pt x="7700" y="327"/>
                    </a:cubicBezTo>
                    <a:cubicBezTo>
                      <a:pt x="7700" y="215"/>
                      <a:pt x="7784" y="130"/>
                      <a:pt x="7897" y="130"/>
                    </a:cubicBezTo>
                    <a:close/>
                    <a:moveTo>
                      <a:pt x="8562" y="130"/>
                    </a:moveTo>
                    <a:cubicBezTo>
                      <a:pt x="8678" y="130"/>
                      <a:pt x="8763" y="215"/>
                      <a:pt x="8763" y="327"/>
                    </a:cubicBezTo>
                    <a:cubicBezTo>
                      <a:pt x="8763" y="425"/>
                      <a:pt x="8678" y="524"/>
                      <a:pt x="8562" y="524"/>
                    </a:cubicBezTo>
                    <a:cubicBezTo>
                      <a:pt x="8464" y="524"/>
                      <a:pt x="8379" y="425"/>
                      <a:pt x="8379" y="327"/>
                    </a:cubicBezTo>
                    <a:cubicBezTo>
                      <a:pt x="8379" y="215"/>
                      <a:pt x="8464" y="130"/>
                      <a:pt x="8562" y="130"/>
                    </a:cubicBezTo>
                    <a:close/>
                    <a:moveTo>
                      <a:pt x="9241" y="130"/>
                    </a:moveTo>
                    <a:cubicBezTo>
                      <a:pt x="9357" y="130"/>
                      <a:pt x="9442" y="215"/>
                      <a:pt x="9442" y="327"/>
                    </a:cubicBezTo>
                    <a:cubicBezTo>
                      <a:pt x="9442" y="425"/>
                      <a:pt x="9357" y="524"/>
                      <a:pt x="9241" y="524"/>
                    </a:cubicBezTo>
                    <a:cubicBezTo>
                      <a:pt x="9129" y="524"/>
                      <a:pt x="9044" y="425"/>
                      <a:pt x="9044" y="327"/>
                    </a:cubicBezTo>
                    <a:cubicBezTo>
                      <a:pt x="9044" y="215"/>
                      <a:pt x="9129" y="130"/>
                      <a:pt x="9241" y="130"/>
                    </a:cubicBezTo>
                    <a:close/>
                    <a:moveTo>
                      <a:pt x="9907" y="130"/>
                    </a:moveTo>
                    <a:cubicBezTo>
                      <a:pt x="10019" y="130"/>
                      <a:pt x="10104" y="215"/>
                      <a:pt x="10104" y="327"/>
                    </a:cubicBezTo>
                    <a:cubicBezTo>
                      <a:pt x="10104" y="425"/>
                      <a:pt x="10019" y="524"/>
                      <a:pt x="9907" y="524"/>
                    </a:cubicBezTo>
                    <a:cubicBezTo>
                      <a:pt x="9808" y="524"/>
                      <a:pt x="9724" y="425"/>
                      <a:pt x="9724" y="327"/>
                    </a:cubicBezTo>
                    <a:cubicBezTo>
                      <a:pt x="9724" y="215"/>
                      <a:pt x="9808" y="130"/>
                      <a:pt x="9907" y="130"/>
                    </a:cubicBezTo>
                    <a:close/>
                    <a:moveTo>
                      <a:pt x="10586" y="130"/>
                    </a:moveTo>
                    <a:cubicBezTo>
                      <a:pt x="10698" y="130"/>
                      <a:pt x="10783" y="215"/>
                      <a:pt x="10783" y="327"/>
                    </a:cubicBezTo>
                    <a:cubicBezTo>
                      <a:pt x="10783" y="425"/>
                      <a:pt x="10698" y="524"/>
                      <a:pt x="10586" y="524"/>
                    </a:cubicBezTo>
                    <a:cubicBezTo>
                      <a:pt x="10474" y="524"/>
                      <a:pt x="10389" y="425"/>
                      <a:pt x="10389" y="327"/>
                    </a:cubicBezTo>
                    <a:cubicBezTo>
                      <a:pt x="10389" y="215"/>
                      <a:pt x="10474" y="130"/>
                      <a:pt x="10586" y="130"/>
                    </a:cubicBezTo>
                    <a:close/>
                    <a:moveTo>
                      <a:pt x="11252" y="130"/>
                    </a:moveTo>
                    <a:cubicBezTo>
                      <a:pt x="11364" y="130"/>
                      <a:pt x="11449" y="215"/>
                      <a:pt x="11449" y="327"/>
                    </a:cubicBezTo>
                    <a:cubicBezTo>
                      <a:pt x="11449" y="425"/>
                      <a:pt x="11364" y="524"/>
                      <a:pt x="11252" y="524"/>
                    </a:cubicBezTo>
                    <a:cubicBezTo>
                      <a:pt x="11153" y="524"/>
                      <a:pt x="11068" y="425"/>
                      <a:pt x="11068" y="327"/>
                    </a:cubicBezTo>
                    <a:cubicBezTo>
                      <a:pt x="11068" y="215"/>
                      <a:pt x="11153" y="130"/>
                      <a:pt x="11252" y="130"/>
                    </a:cubicBezTo>
                    <a:close/>
                    <a:moveTo>
                      <a:pt x="1" y="1"/>
                    </a:moveTo>
                    <a:lnTo>
                      <a:pt x="1" y="18920"/>
                    </a:lnTo>
                    <a:lnTo>
                      <a:pt x="11761" y="18920"/>
                    </a:lnTo>
                    <a:lnTo>
                      <a:pt x="11761" y="1"/>
                    </a:lnTo>
                    <a:close/>
                  </a:path>
                </a:pathLst>
              </a:custGeom>
              <a:solidFill>
                <a:srgbClr val="F5F3E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4" name="Google Shape;104;p7"/>
              <p:cNvSpPr/>
              <p:nvPr/>
            </p:nvSpPr>
            <p:spPr>
              <a:xfrm rot="-5400000">
                <a:off x="14761914" y="-2914490"/>
                <a:ext cx="21589" cy="6958789"/>
              </a:xfrm>
              <a:custGeom>
                <a:avLst/>
                <a:gdLst/>
                <a:ahLst/>
                <a:cxnLst/>
                <a:rect l="l" t="t" r="r" b="b"/>
                <a:pathLst>
                  <a:path w="59" h="18468" extrusionOk="0">
                    <a:moveTo>
                      <a:pt x="58" y="0"/>
                    </a:moveTo>
                    <a:cubicBezTo>
                      <a:pt x="41" y="31"/>
                      <a:pt x="14" y="45"/>
                      <a:pt x="1" y="45"/>
                    </a:cubicBezTo>
                    <a:lnTo>
                      <a:pt x="1" y="18468"/>
                    </a:lnTo>
                    <a:lnTo>
                      <a:pt x="58" y="18468"/>
                    </a:lnTo>
                    <a:lnTo>
                      <a:pt x="58" y="0"/>
                    </a:lnTo>
                    <a:close/>
                  </a:path>
                </a:pathLst>
              </a:custGeom>
              <a:solidFill>
                <a:srgbClr val="EED2A5">
                  <a:alpha val="50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5" name="Google Shape;105;p7"/>
              <p:cNvSpPr/>
              <p:nvPr/>
            </p:nvSpPr>
            <p:spPr>
              <a:xfrm rot="-5400000">
                <a:off x="14677017" y="-2828141"/>
                <a:ext cx="26346" cy="7123828"/>
              </a:xfrm>
              <a:custGeom>
                <a:avLst/>
                <a:gdLst/>
                <a:ahLst/>
                <a:cxnLst/>
                <a:rect l="l" t="t" r="r" b="b"/>
                <a:pathLst>
                  <a:path w="72" h="18906" extrusionOk="0">
                    <a:moveTo>
                      <a:pt x="0" y="0"/>
                    </a:moveTo>
                    <a:lnTo>
                      <a:pt x="0" y="18906"/>
                    </a:lnTo>
                    <a:lnTo>
                      <a:pt x="71" y="18906"/>
                    </a:lnTo>
                    <a:lnTo>
                      <a:pt x="71" y="0"/>
                    </a:lnTo>
                    <a:close/>
                  </a:path>
                </a:pathLst>
              </a:custGeom>
              <a:solidFill>
                <a:srgbClr val="EED2A5">
                  <a:alpha val="50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6" name="Google Shape;106;p7"/>
              <p:cNvSpPr/>
              <p:nvPr/>
            </p:nvSpPr>
            <p:spPr>
              <a:xfrm rot="-5400000">
                <a:off x="14754190" y="-2585574"/>
                <a:ext cx="21589" cy="6974237"/>
              </a:xfrm>
              <a:custGeom>
                <a:avLst/>
                <a:gdLst/>
                <a:ahLst/>
                <a:cxnLst/>
                <a:rect l="l" t="t" r="r" b="b"/>
                <a:pathLst>
                  <a:path w="59" h="18509" extrusionOk="0">
                    <a:moveTo>
                      <a:pt x="0" y="1"/>
                    </a:moveTo>
                    <a:lnTo>
                      <a:pt x="0" y="18509"/>
                    </a:lnTo>
                    <a:lnTo>
                      <a:pt x="58" y="18509"/>
                    </a:lnTo>
                    <a:lnTo>
                      <a:pt x="58" y="72"/>
                    </a:lnTo>
                    <a:cubicBezTo>
                      <a:pt x="28" y="58"/>
                      <a:pt x="14" y="28"/>
                      <a:pt x="0" y="1"/>
                    </a:cubicBezTo>
                    <a:close/>
                  </a:path>
                </a:pathLst>
              </a:custGeom>
              <a:solidFill>
                <a:srgbClr val="EED2A5">
                  <a:alpha val="50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7" name="Google Shape;107;p7"/>
              <p:cNvSpPr/>
              <p:nvPr/>
            </p:nvSpPr>
            <p:spPr>
              <a:xfrm rot="-5400000">
                <a:off x="14765737" y="-2403878"/>
                <a:ext cx="25248" cy="6947484"/>
              </a:xfrm>
              <a:custGeom>
                <a:avLst/>
                <a:gdLst/>
                <a:ahLst/>
                <a:cxnLst/>
                <a:rect l="l" t="t" r="r" b="b"/>
                <a:pathLst>
                  <a:path w="69" h="18438" extrusionOk="0">
                    <a:moveTo>
                      <a:pt x="68" y="1"/>
                    </a:moveTo>
                    <a:cubicBezTo>
                      <a:pt x="41" y="15"/>
                      <a:pt x="27" y="28"/>
                      <a:pt x="0" y="28"/>
                    </a:cubicBezTo>
                    <a:lnTo>
                      <a:pt x="0" y="18438"/>
                    </a:lnTo>
                    <a:lnTo>
                      <a:pt x="68" y="18438"/>
                    </a:lnTo>
                    <a:lnTo>
                      <a:pt x="68" y="1"/>
                    </a:lnTo>
                    <a:close/>
                  </a:path>
                </a:pathLst>
              </a:custGeom>
              <a:solidFill>
                <a:srgbClr val="EED2A5">
                  <a:alpha val="50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8" name="Google Shape;108;p7"/>
              <p:cNvSpPr/>
              <p:nvPr/>
            </p:nvSpPr>
            <p:spPr>
              <a:xfrm rot="-5400000">
                <a:off x="14679578" y="-2323547"/>
                <a:ext cx="21223" cy="7123828"/>
              </a:xfrm>
              <a:custGeom>
                <a:avLst/>
                <a:gdLst/>
                <a:ahLst/>
                <a:cxnLst/>
                <a:rect l="l" t="t" r="r" b="b"/>
                <a:pathLst>
                  <a:path w="58" h="18906" extrusionOk="0">
                    <a:moveTo>
                      <a:pt x="0" y="0"/>
                    </a:moveTo>
                    <a:lnTo>
                      <a:pt x="0" y="18906"/>
                    </a:lnTo>
                    <a:lnTo>
                      <a:pt x="58" y="18906"/>
                    </a:lnTo>
                    <a:lnTo>
                      <a:pt x="58" y="0"/>
                    </a:lnTo>
                    <a:close/>
                  </a:path>
                </a:pathLst>
              </a:custGeom>
              <a:solidFill>
                <a:srgbClr val="EED2A5">
                  <a:alpha val="50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9" name="Google Shape;109;p7"/>
              <p:cNvSpPr/>
              <p:nvPr/>
            </p:nvSpPr>
            <p:spPr>
              <a:xfrm rot="-5400000">
                <a:off x="14676834" y="-2155776"/>
                <a:ext cx="26712" cy="7123828"/>
              </a:xfrm>
              <a:custGeom>
                <a:avLst/>
                <a:gdLst/>
                <a:ahLst/>
                <a:cxnLst/>
                <a:rect l="l" t="t" r="r" b="b"/>
                <a:pathLst>
                  <a:path w="73" h="18906" extrusionOk="0">
                    <a:moveTo>
                      <a:pt x="1" y="0"/>
                    </a:moveTo>
                    <a:lnTo>
                      <a:pt x="1" y="18906"/>
                    </a:lnTo>
                    <a:lnTo>
                      <a:pt x="72" y="18906"/>
                    </a:lnTo>
                    <a:lnTo>
                      <a:pt x="72" y="438"/>
                    </a:lnTo>
                    <a:cubicBezTo>
                      <a:pt x="42" y="411"/>
                      <a:pt x="14" y="354"/>
                      <a:pt x="14" y="313"/>
                    </a:cubicBezTo>
                    <a:cubicBezTo>
                      <a:pt x="14" y="255"/>
                      <a:pt x="42" y="214"/>
                      <a:pt x="72" y="170"/>
                    </a:cubicBezTo>
                    <a:lnTo>
                      <a:pt x="72" y="0"/>
                    </a:lnTo>
                    <a:close/>
                  </a:path>
                </a:pathLst>
              </a:custGeom>
              <a:solidFill>
                <a:srgbClr val="EED2A5">
                  <a:alpha val="50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0" name="Google Shape;110;p7"/>
              <p:cNvSpPr/>
              <p:nvPr/>
            </p:nvSpPr>
            <p:spPr>
              <a:xfrm rot="-5400000">
                <a:off x="14772841" y="-1893277"/>
                <a:ext cx="21589" cy="6936934"/>
              </a:xfrm>
              <a:custGeom>
                <a:avLst/>
                <a:gdLst/>
                <a:ahLst/>
                <a:cxnLst/>
                <a:rect l="l" t="t" r="r" b="b"/>
                <a:pathLst>
                  <a:path w="59" h="18410" extrusionOk="0">
                    <a:moveTo>
                      <a:pt x="58" y="0"/>
                    </a:moveTo>
                    <a:cubicBezTo>
                      <a:pt x="45" y="0"/>
                      <a:pt x="18" y="14"/>
                      <a:pt x="1" y="14"/>
                    </a:cubicBezTo>
                    <a:lnTo>
                      <a:pt x="1" y="18410"/>
                    </a:lnTo>
                    <a:lnTo>
                      <a:pt x="58" y="18410"/>
                    </a:lnTo>
                    <a:lnTo>
                      <a:pt x="58" y="0"/>
                    </a:lnTo>
                    <a:close/>
                  </a:path>
                </a:pathLst>
              </a:custGeom>
              <a:solidFill>
                <a:srgbClr val="EED2A5">
                  <a:alpha val="50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1" name="Google Shape;111;p7"/>
              <p:cNvSpPr/>
              <p:nvPr/>
            </p:nvSpPr>
            <p:spPr>
              <a:xfrm rot="-5400000">
                <a:off x="14677017" y="-1818953"/>
                <a:ext cx="26346" cy="7123828"/>
              </a:xfrm>
              <a:custGeom>
                <a:avLst/>
                <a:gdLst/>
                <a:ahLst/>
                <a:cxnLst/>
                <a:rect l="l" t="t" r="r" b="b"/>
                <a:pathLst>
                  <a:path w="72" h="18906" extrusionOk="0">
                    <a:moveTo>
                      <a:pt x="0" y="0"/>
                    </a:moveTo>
                    <a:lnTo>
                      <a:pt x="0" y="18906"/>
                    </a:lnTo>
                    <a:lnTo>
                      <a:pt x="72" y="18906"/>
                    </a:lnTo>
                    <a:lnTo>
                      <a:pt x="72" y="0"/>
                    </a:lnTo>
                    <a:close/>
                  </a:path>
                </a:pathLst>
              </a:custGeom>
              <a:solidFill>
                <a:srgbClr val="EED2A5">
                  <a:alpha val="50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2" name="Google Shape;112;p7"/>
              <p:cNvSpPr/>
              <p:nvPr/>
            </p:nvSpPr>
            <p:spPr>
              <a:xfrm rot="-5400000">
                <a:off x="14679944" y="-1650633"/>
                <a:ext cx="20491" cy="7123828"/>
              </a:xfrm>
              <a:custGeom>
                <a:avLst/>
                <a:gdLst/>
                <a:ahLst/>
                <a:cxnLst/>
                <a:rect l="l" t="t" r="r" b="b"/>
                <a:pathLst>
                  <a:path w="56" h="18906" extrusionOk="0">
                    <a:moveTo>
                      <a:pt x="1" y="0"/>
                    </a:moveTo>
                    <a:lnTo>
                      <a:pt x="1" y="18906"/>
                    </a:lnTo>
                    <a:lnTo>
                      <a:pt x="55" y="18906"/>
                    </a:lnTo>
                    <a:lnTo>
                      <a:pt x="55" y="384"/>
                    </a:lnTo>
                    <a:cubicBezTo>
                      <a:pt x="55" y="354"/>
                      <a:pt x="42" y="340"/>
                      <a:pt x="42" y="313"/>
                    </a:cubicBezTo>
                    <a:cubicBezTo>
                      <a:pt x="42" y="286"/>
                      <a:pt x="55" y="255"/>
                      <a:pt x="55" y="228"/>
                    </a:cubicBezTo>
                    <a:lnTo>
                      <a:pt x="55" y="0"/>
                    </a:lnTo>
                    <a:close/>
                  </a:path>
                </a:pathLst>
              </a:custGeom>
              <a:solidFill>
                <a:srgbClr val="EED2A5">
                  <a:alpha val="50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3" name="Google Shape;113;p7"/>
              <p:cNvSpPr/>
              <p:nvPr/>
            </p:nvSpPr>
            <p:spPr>
              <a:xfrm rot="-5400000">
                <a:off x="14770463" y="-1388866"/>
                <a:ext cx="26346" cy="6936934"/>
              </a:xfrm>
              <a:custGeom>
                <a:avLst/>
                <a:gdLst/>
                <a:ahLst/>
                <a:cxnLst/>
                <a:rect l="l" t="t" r="r" b="b"/>
                <a:pathLst>
                  <a:path w="72" h="18410" extrusionOk="0">
                    <a:moveTo>
                      <a:pt x="0" y="0"/>
                    </a:moveTo>
                    <a:lnTo>
                      <a:pt x="0" y="18410"/>
                    </a:lnTo>
                    <a:lnTo>
                      <a:pt x="71" y="18410"/>
                    </a:lnTo>
                    <a:lnTo>
                      <a:pt x="71" y="0"/>
                    </a:lnTo>
                    <a:cubicBezTo>
                      <a:pt x="58" y="0"/>
                      <a:pt x="44" y="14"/>
                      <a:pt x="44" y="14"/>
                    </a:cubicBezTo>
                    <a:cubicBezTo>
                      <a:pt x="27" y="14"/>
                      <a:pt x="14" y="0"/>
                      <a:pt x="0" y="0"/>
                    </a:cubicBezTo>
                    <a:close/>
                  </a:path>
                </a:pathLst>
              </a:custGeom>
              <a:solidFill>
                <a:srgbClr val="EED2A5">
                  <a:alpha val="50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4" name="Google Shape;114;p7"/>
              <p:cNvSpPr/>
              <p:nvPr/>
            </p:nvSpPr>
            <p:spPr>
              <a:xfrm rot="-5400000">
                <a:off x="14680127" y="-1313810"/>
                <a:ext cx="20125" cy="7123828"/>
              </a:xfrm>
              <a:custGeom>
                <a:avLst/>
                <a:gdLst/>
                <a:ahLst/>
                <a:cxnLst/>
                <a:rect l="l" t="t" r="r" b="b"/>
                <a:pathLst>
                  <a:path w="55" h="18906" extrusionOk="0">
                    <a:moveTo>
                      <a:pt x="0" y="0"/>
                    </a:moveTo>
                    <a:lnTo>
                      <a:pt x="0" y="228"/>
                    </a:lnTo>
                    <a:cubicBezTo>
                      <a:pt x="14" y="255"/>
                      <a:pt x="14" y="286"/>
                      <a:pt x="14" y="313"/>
                    </a:cubicBezTo>
                    <a:cubicBezTo>
                      <a:pt x="14" y="340"/>
                      <a:pt x="14" y="371"/>
                      <a:pt x="0" y="398"/>
                    </a:cubicBezTo>
                    <a:lnTo>
                      <a:pt x="0" y="18906"/>
                    </a:lnTo>
                    <a:lnTo>
                      <a:pt x="55" y="18906"/>
                    </a:lnTo>
                    <a:lnTo>
                      <a:pt x="55" y="0"/>
                    </a:lnTo>
                    <a:close/>
                  </a:path>
                </a:pathLst>
              </a:custGeom>
              <a:solidFill>
                <a:srgbClr val="EED2A5">
                  <a:alpha val="50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5" name="Google Shape;115;p7"/>
              <p:cNvSpPr/>
              <p:nvPr/>
            </p:nvSpPr>
            <p:spPr>
              <a:xfrm rot="-5400000">
                <a:off x="14676834" y="-1145490"/>
                <a:ext cx="26712" cy="7123828"/>
              </a:xfrm>
              <a:custGeom>
                <a:avLst/>
                <a:gdLst/>
                <a:ahLst/>
                <a:cxnLst/>
                <a:rect l="l" t="t" r="r" b="b"/>
                <a:pathLst>
                  <a:path w="73" h="18906" extrusionOk="0">
                    <a:moveTo>
                      <a:pt x="1" y="0"/>
                    </a:moveTo>
                    <a:lnTo>
                      <a:pt x="1" y="18906"/>
                    </a:lnTo>
                    <a:lnTo>
                      <a:pt x="72" y="18906"/>
                    </a:lnTo>
                    <a:lnTo>
                      <a:pt x="72" y="0"/>
                    </a:lnTo>
                    <a:close/>
                  </a:path>
                </a:pathLst>
              </a:custGeom>
              <a:solidFill>
                <a:srgbClr val="EED2A5">
                  <a:alpha val="50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6" name="Google Shape;116;p7"/>
              <p:cNvSpPr/>
              <p:nvPr/>
            </p:nvSpPr>
            <p:spPr>
              <a:xfrm rot="-5400000">
                <a:off x="14773024" y="-884272"/>
                <a:ext cx="21223" cy="6936934"/>
              </a:xfrm>
              <a:custGeom>
                <a:avLst/>
                <a:gdLst/>
                <a:ahLst/>
                <a:cxnLst/>
                <a:rect l="l" t="t" r="r" b="b"/>
                <a:pathLst>
                  <a:path w="58" h="18410" extrusionOk="0">
                    <a:moveTo>
                      <a:pt x="0" y="0"/>
                    </a:moveTo>
                    <a:lnTo>
                      <a:pt x="0" y="18410"/>
                    </a:lnTo>
                    <a:lnTo>
                      <a:pt x="58" y="18410"/>
                    </a:lnTo>
                    <a:lnTo>
                      <a:pt x="58" y="14"/>
                    </a:lnTo>
                    <a:cubicBezTo>
                      <a:pt x="41" y="0"/>
                      <a:pt x="14" y="0"/>
                      <a:pt x="0" y="0"/>
                    </a:cubicBezTo>
                    <a:close/>
                  </a:path>
                </a:pathLst>
              </a:custGeom>
              <a:solidFill>
                <a:srgbClr val="EED2A5">
                  <a:alpha val="50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7" name="Google Shape;117;p7"/>
              <p:cNvSpPr/>
              <p:nvPr/>
            </p:nvSpPr>
            <p:spPr>
              <a:xfrm rot="-5400000">
                <a:off x="14677017" y="-808668"/>
                <a:ext cx="26346" cy="7123828"/>
              </a:xfrm>
              <a:custGeom>
                <a:avLst/>
                <a:gdLst/>
                <a:ahLst/>
                <a:cxnLst/>
                <a:rect l="l" t="t" r="r" b="b"/>
                <a:pathLst>
                  <a:path w="72" h="18906" extrusionOk="0">
                    <a:moveTo>
                      <a:pt x="1" y="0"/>
                    </a:moveTo>
                    <a:lnTo>
                      <a:pt x="1" y="170"/>
                    </a:lnTo>
                    <a:cubicBezTo>
                      <a:pt x="45" y="214"/>
                      <a:pt x="58" y="255"/>
                      <a:pt x="58" y="313"/>
                    </a:cubicBezTo>
                    <a:cubicBezTo>
                      <a:pt x="58" y="354"/>
                      <a:pt x="45" y="411"/>
                      <a:pt x="1" y="438"/>
                    </a:cubicBezTo>
                    <a:lnTo>
                      <a:pt x="1" y="18906"/>
                    </a:lnTo>
                    <a:lnTo>
                      <a:pt x="72" y="18906"/>
                    </a:lnTo>
                    <a:lnTo>
                      <a:pt x="72" y="0"/>
                    </a:lnTo>
                    <a:close/>
                  </a:path>
                </a:pathLst>
              </a:custGeom>
              <a:solidFill>
                <a:srgbClr val="EED2A5">
                  <a:alpha val="50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8" name="Google Shape;118;p7"/>
              <p:cNvSpPr/>
              <p:nvPr/>
            </p:nvSpPr>
            <p:spPr>
              <a:xfrm rot="-5400000">
                <a:off x="14679395" y="-640896"/>
                <a:ext cx="21589" cy="7123828"/>
              </a:xfrm>
              <a:custGeom>
                <a:avLst/>
                <a:gdLst/>
                <a:ahLst/>
                <a:cxnLst/>
                <a:rect l="l" t="t" r="r" b="b"/>
                <a:pathLst>
                  <a:path w="59" h="18906" extrusionOk="0">
                    <a:moveTo>
                      <a:pt x="1" y="0"/>
                    </a:moveTo>
                    <a:lnTo>
                      <a:pt x="1" y="18906"/>
                    </a:lnTo>
                    <a:lnTo>
                      <a:pt x="59" y="18906"/>
                    </a:lnTo>
                    <a:lnTo>
                      <a:pt x="59" y="0"/>
                    </a:lnTo>
                    <a:close/>
                  </a:path>
                </a:pathLst>
              </a:custGeom>
              <a:solidFill>
                <a:srgbClr val="EED2A5">
                  <a:alpha val="50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9" name="Google Shape;119;p7"/>
              <p:cNvSpPr/>
              <p:nvPr/>
            </p:nvSpPr>
            <p:spPr>
              <a:xfrm rot="-5400000">
                <a:off x="14765737" y="-384405"/>
                <a:ext cx="25248" cy="6947484"/>
              </a:xfrm>
              <a:custGeom>
                <a:avLst/>
                <a:gdLst/>
                <a:ahLst/>
                <a:cxnLst/>
                <a:rect l="l" t="t" r="r" b="b"/>
                <a:pathLst>
                  <a:path w="69" h="18438" extrusionOk="0">
                    <a:moveTo>
                      <a:pt x="1" y="1"/>
                    </a:moveTo>
                    <a:lnTo>
                      <a:pt x="1" y="18438"/>
                    </a:lnTo>
                    <a:lnTo>
                      <a:pt x="69" y="18438"/>
                    </a:lnTo>
                    <a:lnTo>
                      <a:pt x="69" y="28"/>
                    </a:lnTo>
                    <a:cubicBezTo>
                      <a:pt x="41" y="28"/>
                      <a:pt x="28" y="15"/>
                      <a:pt x="1" y="1"/>
                    </a:cubicBezTo>
                    <a:close/>
                  </a:path>
                </a:pathLst>
              </a:custGeom>
              <a:solidFill>
                <a:srgbClr val="EED2A5">
                  <a:alpha val="50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0" name="Google Shape;120;p7"/>
              <p:cNvSpPr/>
              <p:nvPr/>
            </p:nvSpPr>
            <p:spPr>
              <a:xfrm rot="-5400000">
                <a:off x="14756827" y="-226824"/>
                <a:ext cx="21589" cy="6968962"/>
              </a:xfrm>
              <a:custGeom>
                <a:avLst/>
                <a:gdLst/>
                <a:ahLst/>
                <a:cxnLst/>
                <a:rect l="l" t="t" r="r" b="b"/>
                <a:pathLst>
                  <a:path w="59" h="18495" extrusionOk="0">
                    <a:moveTo>
                      <a:pt x="58" y="0"/>
                    </a:moveTo>
                    <a:cubicBezTo>
                      <a:pt x="45" y="27"/>
                      <a:pt x="31" y="44"/>
                      <a:pt x="1" y="58"/>
                    </a:cubicBezTo>
                    <a:lnTo>
                      <a:pt x="1" y="18495"/>
                    </a:lnTo>
                    <a:lnTo>
                      <a:pt x="58" y="18495"/>
                    </a:lnTo>
                    <a:lnTo>
                      <a:pt x="58" y="0"/>
                    </a:lnTo>
                    <a:close/>
                  </a:path>
                </a:pathLst>
              </a:custGeom>
              <a:solidFill>
                <a:srgbClr val="EED2A5">
                  <a:alpha val="50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1" name="Google Shape;121;p7"/>
              <p:cNvSpPr/>
              <p:nvPr/>
            </p:nvSpPr>
            <p:spPr>
              <a:xfrm rot="-5400000">
                <a:off x="14677017" y="-136486"/>
                <a:ext cx="26346" cy="7123828"/>
              </a:xfrm>
              <a:custGeom>
                <a:avLst/>
                <a:gdLst/>
                <a:ahLst/>
                <a:cxnLst/>
                <a:rect l="l" t="t" r="r" b="b"/>
                <a:pathLst>
                  <a:path w="72" h="18906" extrusionOk="0">
                    <a:moveTo>
                      <a:pt x="0" y="0"/>
                    </a:moveTo>
                    <a:lnTo>
                      <a:pt x="0" y="18906"/>
                    </a:lnTo>
                    <a:lnTo>
                      <a:pt x="72" y="18906"/>
                    </a:lnTo>
                    <a:lnTo>
                      <a:pt x="72" y="0"/>
                    </a:lnTo>
                    <a:close/>
                  </a:path>
                </a:pathLst>
              </a:custGeom>
              <a:solidFill>
                <a:srgbClr val="EED2A5">
                  <a:alpha val="50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2" name="Google Shape;122;p7"/>
              <p:cNvSpPr/>
              <p:nvPr/>
            </p:nvSpPr>
            <p:spPr>
              <a:xfrm rot="-5400000">
                <a:off x="14762097" y="115086"/>
                <a:ext cx="21223" cy="6958789"/>
              </a:xfrm>
              <a:custGeom>
                <a:avLst/>
                <a:gdLst/>
                <a:ahLst/>
                <a:cxnLst/>
                <a:rect l="l" t="t" r="r" b="b"/>
                <a:pathLst>
                  <a:path w="58" h="18468" extrusionOk="0">
                    <a:moveTo>
                      <a:pt x="0" y="0"/>
                    </a:moveTo>
                    <a:lnTo>
                      <a:pt x="0" y="18468"/>
                    </a:lnTo>
                    <a:lnTo>
                      <a:pt x="58" y="18468"/>
                    </a:lnTo>
                    <a:lnTo>
                      <a:pt x="58" y="45"/>
                    </a:lnTo>
                    <a:cubicBezTo>
                      <a:pt x="44" y="45"/>
                      <a:pt x="17" y="17"/>
                      <a:pt x="0" y="0"/>
                    </a:cubicBezTo>
                    <a:close/>
                  </a:path>
                </a:pathLst>
              </a:custGeom>
              <a:solidFill>
                <a:srgbClr val="EED2A5">
                  <a:alpha val="50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3" name="Google Shape;123;p7"/>
              <p:cNvSpPr/>
              <p:nvPr/>
            </p:nvSpPr>
            <p:spPr>
              <a:xfrm rot="-5400000">
                <a:off x="14762556" y="286060"/>
                <a:ext cx="26712" cy="6952383"/>
              </a:xfrm>
              <a:custGeom>
                <a:avLst/>
                <a:gdLst/>
                <a:ahLst/>
                <a:cxnLst/>
                <a:rect l="l" t="t" r="r" b="b"/>
                <a:pathLst>
                  <a:path w="73" h="18451" extrusionOk="0">
                    <a:moveTo>
                      <a:pt x="72" y="0"/>
                    </a:moveTo>
                    <a:cubicBezTo>
                      <a:pt x="59" y="14"/>
                      <a:pt x="28" y="28"/>
                      <a:pt x="1" y="41"/>
                    </a:cubicBezTo>
                    <a:lnTo>
                      <a:pt x="1" y="18451"/>
                    </a:lnTo>
                    <a:lnTo>
                      <a:pt x="72" y="18451"/>
                    </a:lnTo>
                    <a:lnTo>
                      <a:pt x="72" y="0"/>
                    </a:lnTo>
                    <a:close/>
                  </a:path>
                </a:pathLst>
              </a:custGeom>
              <a:solidFill>
                <a:srgbClr val="EED2A5">
                  <a:alpha val="50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4" name="Google Shape;124;p7"/>
              <p:cNvSpPr/>
              <p:nvPr/>
            </p:nvSpPr>
            <p:spPr>
              <a:xfrm rot="-5400000">
                <a:off x="14680127" y="368657"/>
                <a:ext cx="20125" cy="7123828"/>
              </a:xfrm>
              <a:custGeom>
                <a:avLst/>
                <a:gdLst/>
                <a:ahLst/>
                <a:cxnLst/>
                <a:rect l="l" t="t" r="r" b="b"/>
                <a:pathLst>
                  <a:path w="55" h="18906" extrusionOk="0">
                    <a:moveTo>
                      <a:pt x="0" y="0"/>
                    </a:moveTo>
                    <a:lnTo>
                      <a:pt x="0" y="18906"/>
                    </a:lnTo>
                    <a:lnTo>
                      <a:pt x="55" y="18906"/>
                    </a:lnTo>
                    <a:lnTo>
                      <a:pt x="55" y="0"/>
                    </a:lnTo>
                    <a:close/>
                  </a:path>
                </a:pathLst>
              </a:custGeom>
              <a:solidFill>
                <a:srgbClr val="EED2A5">
                  <a:alpha val="50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5" name="Google Shape;125;p7"/>
              <p:cNvSpPr/>
              <p:nvPr/>
            </p:nvSpPr>
            <p:spPr>
              <a:xfrm rot="-5400000">
                <a:off x="14749362" y="609506"/>
                <a:ext cx="26346" cy="6979136"/>
              </a:xfrm>
              <a:custGeom>
                <a:avLst/>
                <a:gdLst/>
                <a:ahLst/>
                <a:cxnLst/>
                <a:rect l="l" t="t" r="r" b="b"/>
                <a:pathLst>
                  <a:path w="72" h="18522" extrusionOk="0">
                    <a:moveTo>
                      <a:pt x="1" y="0"/>
                    </a:moveTo>
                    <a:lnTo>
                      <a:pt x="1" y="18522"/>
                    </a:lnTo>
                    <a:lnTo>
                      <a:pt x="72" y="18522"/>
                    </a:lnTo>
                    <a:lnTo>
                      <a:pt x="72" y="85"/>
                    </a:lnTo>
                    <a:cubicBezTo>
                      <a:pt x="45" y="54"/>
                      <a:pt x="14" y="27"/>
                      <a:pt x="1" y="0"/>
                    </a:cubicBezTo>
                    <a:close/>
                  </a:path>
                </a:pathLst>
              </a:custGeom>
              <a:solidFill>
                <a:srgbClr val="EED2A5">
                  <a:alpha val="50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6" name="Google Shape;126;p7"/>
              <p:cNvSpPr/>
              <p:nvPr/>
            </p:nvSpPr>
            <p:spPr>
              <a:xfrm rot="-5400000">
                <a:off x="14770753" y="796289"/>
                <a:ext cx="20491" cy="6942209"/>
              </a:xfrm>
              <a:custGeom>
                <a:avLst/>
                <a:gdLst/>
                <a:ahLst/>
                <a:cxnLst/>
                <a:rect l="l" t="t" r="r" b="b"/>
                <a:pathLst>
                  <a:path w="56" h="18424" extrusionOk="0">
                    <a:moveTo>
                      <a:pt x="55" y="1"/>
                    </a:moveTo>
                    <a:cubicBezTo>
                      <a:pt x="42" y="14"/>
                      <a:pt x="15" y="14"/>
                      <a:pt x="1" y="14"/>
                    </a:cubicBezTo>
                    <a:lnTo>
                      <a:pt x="1" y="18424"/>
                    </a:lnTo>
                    <a:lnTo>
                      <a:pt x="55" y="18424"/>
                    </a:lnTo>
                    <a:lnTo>
                      <a:pt x="55" y="1"/>
                    </a:lnTo>
                    <a:close/>
                  </a:path>
                </a:pathLst>
              </a:custGeom>
              <a:solidFill>
                <a:srgbClr val="EED2A5">
                  <a:alpha val="50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7" name="Google Shape;127;p7"/>
              <p:cNvSpPr/>
              <p:nvPr/>
            </p:nvSpPr>
            <p:spPr>
              <a:xfrm rot="-5400000">
                <a:off x="14677017" y="873800"/>
                <a:ext cx="26346" cy="7123828"/>
              </a:xfrm>
              <a:custGeom>
                <a:avLst/>
                <a:gdLst/>
                <a:ahLst/>
                <a:cxnLst/>
                <a:rect l="l" t="t" r="r" b="b"/>
                <a:pathLst>
                  <a:path w="72" h="18906" extrusionOk="0">
                    <a:moveTo>
                      <a:pt x="0" y="0"/>
                    </a:moveTo>
                    <a:lnTo>
                      <a:pt x="0" y="18906"/>
                    </a:lnTo>
                    <a:lnTo>
                      <a:pt x="72" y="18906"/>
                    </a:lnTo>
                    <a:lnTo>
                      <a:pt x="72" y="0"/>
                    </a:lnTo>
                    <a:close/>
                  </a:path>
                </a:pathLst>
              </a:custGeom>
              <a:solidFill>
                <a:srgbClr val="EED2A5">
                  <a:alpha val="50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8" name="Google Shape;128;p7"/>
              <p:cNvSpPr/>
              <p:nvPr/>
            </p:nvSpPr>
            <p:spPr>
              <a:xfrm rot="-5400000">
                <a:off x="14679395" y="1041571"/>
                <a:ext cx="21589" cy="7123828"/>
              </a:xfrm>
              <a:custGeom>
                <a:avLst/>
                <a:gdLst/>
                <a:ahLst/>
                <a:cxnLst/>
                <a:rect l="l" t="t" r="r" b="b"/>
                <a:pathLst>
                  <a:path w="59" h="18906" extrusionOk="0">
                    <a:moveTo>
                      <a:pt x="1" y="0"/>
                    </a:moveTo>
                    <a:lnTo>
                      <a:pt x="1" y="18906"/>
                    </a:lnTo>
                    <a:lnTo>
                      <a:pt x="58" y="18906"/>
                    </a:lnTo>
                    <a:lnTo>
                      <a:pt x="58" y="425"/>
                    </a:lnTo>
                    <a:cubicBezTo>
                      <a:pt x="28" y="398"/>
                      <a:pt x="14" y="354"/>
                      <a:pt x="14" y="313"/>
                    </a:cubicBezTo>
                    <a:cubicBezTo>
                      <a:pt x="14" y="255"/>
                      <a:pt x="28" y="214"/>
                      <a:pt x="58" y="184"/>
                    </a:cubicBezTo>
                    <a:lnTo>
                      <a:pt x="58" y="0"/>
                    </a:lnTo>
                    <a:close/>
                  </a:path>
                </a:pathLst>
              </a:custGeom>
              <a:solidFill>
                <a:srgbClr val="EED2A5">
                  <a:alpha val="50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29" name="Google Shape;129;p7"/>
            <p:cNvSpPr/>
            <p:nvPr/>
          </p:nvSpPr>
          <p:spPr>
            <a:xfrm rot="-5400000">
              <a:off x="-827292" y="2558191"/>
              <a:ext cx="4303863" cy="27130"/>
            </a:xfrm>
            <a:custGeom>
              <a:avLst/>
              <a:gdLst/>
              <a:ahLst/>
              <a:cxnLst/>
              <a:rect l="l" t="t" r="r" b="b"/>
              <a:pathLst>
                <a:path w="11762" h="72" extrusionOk="0">
                  <a:moveTo>
                    <a:pt x="1" y="1"/>
                  </a:moveTo>
                  <a:lnTo>
                    <a:pt x="1" y="72"/>
                  </a:lnTo>
                  <a:lnTo>
                    <a:pt x="11761" y="72"/>
                  </a:lnTo>
                  <a:lnTo>
                    <a:pt x="11761" y="1"/>
                  </a:lnTo>
                  <a:close/>
                </a:path>
              </a:pathLst>
            </a:custGeom>
            <a:solidFill>
              <a:srgbClr val="E6777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30" name="Google Shape;130;p7"/>
          <p:cNvSpPr txBox="1">
            <a:spLocks noGrp="1"/>
          </p:cNvSpPr>
          <p:nvPr>
            <p:ph type="title"/>
          </p:nvPr>
        </p:nvSpPr>
        <p:spPr>
          <a:xfrm>
            <a:off x="2050635" y="725701"/>
            <a:ext cx="7680400" cy="692400"/>
          </a:xfrm>
          <a:prstGeom prst="rect">
            <a:avLst/>
          </a:prstGeom>
        </p:spPr>
        <p:txBody>
          <a:bodyPr spcFirstLastPara="1" wrap="square" lIns="91425" tIns="91425" rIns="91425" bIns="91425" anchor="t" anchorCtr="0">
            <a:noAutofit/>
          </a:bodyPr>
          <a:lstStyle>
            <a:lvl1pPr lvl="0" rtl="0">
              <a:spcBef>
                <a:spcPts val="0"/>
              </a:spcBef>
              <a:spcAft>
                <a:spcPts val="0"/>
              </a:spcAft>
              <a:buSzPts val="3000"/>
              <a:buNone/>
              <a:defRPr/>
            </a:lvl1pPr>
            <a:lvl2pPr lvl="1" algn="r" rtl="0">
              <a:spcBef>
                <a:spcPts val="0"/>
              </a:spcBef>
              <a:spcAft>
                <a:spcPts val="0"/>
              </a:spcAft>
              <a:buSzPts val="2800"/>
              <a:buNone/>
              <a:defRPr>
                <a:latin typeface="Roboto"/>
                <a:ea typeface="Roboto"/>
                <a:cs typeface="Roboto"/>
                <a:sym typeface="Roboto"/>
              </a:defRPr>
            </a:lvl2pPr>
            <a:lvl3pPr lvl="2" algn="r" rtl="0">
              <a:spcBef>
                <a:spcPts val="0"/>
              </a:spcBef>
              <a:spcAft>
                <a:spcPts val="0"/>
              </a:spcAft>
              <a:buSzPts val="2800"/>
              <a:buNone/>
              <a:defRPr>
                <a:latin typeface="Roboto"/>
                <a:ea typeface="Roboto"/>
                <a:cs typeface="Roboto"/>
                <a:sym typeface="Roboto"/>
              </a:defRPr>
            </a:lvl3pPr>
            <a:lvl4pPr lvl="3" algn="r" rtl="0">
              <a:spcBef>
                <a:spcPts val="0"/>
              </a:spcBef>
              <a:spcAft>
                <a:spcPts val="0"/>
              </a:spcAft>
              <a:buSzPts val="2800"/>
              <a:buNone/>
              <a:defRPr>
                <a:latin typeface="Roboto"/>
                <a:ea typeface="Roboto"/>
                <a:cs typeface="Roboto"/>
                <a:sym typeface="Roboto"/>
              </a:defRPr>
            </a:lvl4pPr>
            <a:lvl5pPr lvl="4" algn="r" rtl="0">
              <a:spcBef>
                <a:spcPts val="0"/>
              </a:spcBef>
              <a:spcAft>
                <a:spcPts val="0"/>
              </a:spcAft>
              <a:buSzPts val="2800"/>
              <a:buNone/>
              <a:defRPr>
                <a:latin typeface="Roboto"/>
                <a:ea typeface="Roboto"/>
                <a:cs typeface="Roboto"/>
                <a:sym typeface="Roboto"/>
              </a:defRPr>
            </a:lvl5pPr>
            <a:lvl6pPr lvl="5" algn="r" rtl="0">
              <a:spcBef>
                <a:spcPts val="0"/>
              </a:spcBef>
              <a:spcAft>
                <a:spcPts val="0"/>
              </a:spcAft>
              <a:buSzPts val="2800"/>
              <a:buNone/>
              <a:defRPr>
                <a:latin typeface="Roboto"/>
                <a:ea typeface="Roboto"/>
                <a:cs typeface="Roboto"/>
                <a:sym typeface="Roboto"/>
              </a:defRPr>
            </a:lvl6pPr>
            <a:lvl7pPr lvl="6" algn="r" rtl="0">
              <a:spcBef>
                <a:spcPts val="0"/>
              </a:spcBef>
              <a:spcAft>
                <a:spcPts val="0"/>
              </a:spcAft>
              <a:buSzPts val="2800"/>
              <a:buNone/>
              <a:defRPr>
                <a:latin typeface="Roboto"/>
                <a:ea typeface="Roboto"/>
                <a:cs typeface="Roboto"/>
                <a:sym typeface="Roboto"/>
              </a:defRPr>
            </a:lvl7pPr>
            <a:lvl8pPr lvl="7" algn="r" rtl="0">
              <a:spcBef>
                <a:spcPts val="0"/>
              </a:spcBef>
              <a:spcAft>
                <a:spcPts val="0"/>
              </a:spcAft>
              <a:buSzPts val="2800"/>
              <a:buNone/>
              <a:defRPr>
                <a:latin typeface="Roboto"/>
                <a:ea typeface="Roboto"/>
                <a:cs typeface="Roboto"/>
                <a:sym typeface="Roboto"/>
              </a:defRPr>
            </a:lvl8pPr>
            <a:lvl9pPr lvl="8" algn="r" rtl="0">
              <a:spcBef>
                <a:spcPts val="0"/>
              </a:spcBef>
              <a:spcAft>
                <a:spcPts val="0"/>
              </a:spcAft>
              <a:buSzPts val="2800"/>
              <a:buNone/>
              <a:defRPr>
                <a:latin typeface="Roboto"/>
                <a:ea typeface="Roboto"/>
                <a:cs typeface="Roboto"/>
                <a:sym typeface="Roboto"/>
              </a:defRPr>
            </a:lvl9pPr>
          </a:lstStyle>
          <a:p>
            <a:endParaRPr/>
          </a:p>
        </p:txBody>
      </p:sp>
      <p:sp>
        <p:nvSpPr>
          <p:cNvPr id="131" name="Google Shape;131;p7"/>
          <p:cNvSpPr txBox="1">
            <a:spLocks noGrp="1"/>
          </p:cNvSpPr>
          <p:nvPr>
            <p:ph type="subTitle" idx="1"/>
          </p:nvPr>
        </p:nvSpPr>
        <p:spPr>
          <a:xfrm>
            <a:off x="2983000" y="2787400"/>
            <a:ext cx="6226000" cy="1994000"/>
          </a:xfrm>
          <a:prstGeom prst="rect">
            <a:avLst/>
          </a:prstGeom>
        </p:spPr>
        <p:txBody>
          <a:bodyPr spcFirstLastPara="1" wrap="square" lIns="91425" tIns="91425" rIns="91425" bIns="91425" anchor="t" anchorCtr="0">
            <a:noAutofit/>
          </a:bodyPr>
          <a:lstStyle>
            <a:lvl1pPr marR="0" lvl="0" rtl="0">
              <a:lnSpc>
                <a:spcPct val="100000"/>
              </a:lnSpc>
              <a:spcBef>
                <a:spcPts val="0"/>
              </a:spcBef>
              <a:spcAft>
                <a:spcPts val="0"/>
              </a:spcAft>
              <a:buSzPts val="1400"/>
              <a:buChar char="●"/>
              <a:defRPr/>
            </a:lvl1pPr>
            <a:lvl2pPr lvl="1" algn="r" rtl="0">
              <a:lnSpc>
                <a:spcPct val="100000"/>
              </a:lnSpc>
              <a:spcBef>
                <a:spcPts val="0"/>
              </a:spcBef>
              <a:spcAft>
                <a:spcPts val="0"/>
              </a:spcAft>
              <a:buSzPts val="1400"/>
              <a:buChar char="○"/>
              <a:defRPr sz="2800"/>
            </a:lvl2pPr>
            <a:lvl3pPr lvl="2" algn="r" rtl="0">
              <a:lnSpc>
                <a:spcPct val="100000"/>
              </a:lnSpc>
              <a:spcBef>
                <a:spcPts val="0"/>
              </a:spcBef>
              <a:spcAft>
                <a:spcPts val="0"/>
              </a:spcAft>
              <a:buSzPts val="1400"/>
              <a:buChar char="■"/>
              <a:defRPr sz="2800"/>
            </a:lvl3pPr>
            <a:lvl4pPr lvl="3" algn="r" rtl="0">
              <a:lnSpc>
                <a:spcPct val="100000"/>
              </a:lnSpc>
              <a:spcBef>
                <a:spcPts val="0"/>
              </a:spcBef>
              <a:spcAft>
                <a:spcPts val="0"/>
              </a:spcAft>
              <a:buSzPts val="1400"/>
              <a:buChar char="●"/>
              <a:defRPr sz="2800"/>
            </a:lvl4pPr>
            <a:lvl5pPr lvl="4" algn="r" rtl="0">
              <a:lnSpc>
                <a:spcPct val="100000"/>
              </a:lnSpc>
              <a:spcBef>
                <a:spcPts val="0"/>
              </a:spcBef>
              <a:spcAft>
                <a:spcPts val="0"/>
              </a:spcAft>
              <a:buSzPts val="1400"/>
              <a:buChar char="○"/>
              <a:defRPr sz="2800"/>
            </a:lvl5pPr>
            <a:lvl6pPr lvl="5" algn="r" rtl="0">
              <a:lnSpc>
                <a:spcPct val="100000"/>
              </a:lnSpc>
              <a:spcBef>
                <a:spcPts val="0"/>
              </a:spcBef>
              <a:spcAft>
                <a:spcPts val="0"/>
              </a:spcAft>
              <a:buSzPts val="1400"/>
              <a:buChar char="■"/>
              <a:defRPr sz="2800"/>
            </a:lvl6pPr>
            <a:lvl7pPr lvl="6" algn="r" rtl="0">
              <a:lnSpc>
                <a:spcPct val="100000"/>
              </a:lnSpc>
              <a:spcBef>
                <a:spcPts val="0"/>
              </a:spcBef>
              <a:spcAft>
                <a:spcPts val="0"/>
              </a:spcAft>
              <a:buSzPts val="1400"/>
              <a:buChar char="●"/>
              <a:defRPr sz="2800"/>
            </a:lvl7pPr>
            <a:lvl8pPr lvl="7" algn="r" rtl="0">
              <a:lnSpc>
                <a:spcPct val="100000"/>
              </a:lnSpc>
              <a:spcBef>
                <a:spcPts val="0"/>
              </a:spcBef>
              <a:spcAft>
                <a:spcPts val="0"/>
              </a:spcAft>
              <a:buSzPts val="1400"/>
              <a:buChar char="○"/>
              <a:defRPr sz="2800"/>
            </a:lvl8pPr>
            <a:lvl9pPr lvl="8" algn="r" rtl="0">
              <a:lnSpc>
                <a:spcPct val="100000"/>
              </a:lnSpc>
              <a:spcBef>
                <a:spcPts val="0"/>
              </a:spcBef>
              <a:spcAft>
                <a:spcPts val="0"/>
              </a:spcAft>
              <a:buSzPts val="1400"/>
              <a:buChar char="■"/>
              <a:defRPr sz="2800"/>
            </a:lvl9pPr>
          </a:lstStyle>
          <a:p>
            <a:endParaRPr/>
          </a:p>
        </p:txBody>
      </p:sp>
    </p:spTree>
    <p:extLst>
      <p:ext uri="{BB962C8B-B14F-4D97-AF65-F5344CB8AC3E}">
        <p14:creationId xmlns:p14="http://schemas.microsoft.com/office/powerpoint/2010/main" val="235930796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Section title and description">
  <p:cSld name="Section title and description">
    <p:spTree>
      <p:nvGrpSpPr>
        <p:cNvPr id="1" name="Shape 187"/>
        <p:cNvGrpSpPr/>
        <p:nvPr/>
      </p:nvGrpSpPr>
      <p:grpSpPr>
        <a:xfrm>
          <a:off x="0" y="0"/>
          <a:ext cx="0" cy="0"/>
          <a:chOff x="0" y="0"/>
          <a:chExt cx="0" cy="0"/>
        </a:xfrm>
      </p:grpSpPr>
      <p:pic>
        <p:nvPicPr>
          <p:cNvPr id="188" name="Google Shape;188;p9"/>
          <p:cNvPicPr preferRelativeResize="0"/>
          <p:nvPr/>
        </p:nvPicPr>
        <p:blipFill>
          <a:blip r:embed="rId2">
            <a:alphaModFix/>
          </a:blip>
          <a:stretch>
            <a:fillRect/>
          </a:stretch>
        </p:blipFill>
        <p:spPr>
          <a:xfrm>
            <a:off x="1" y="1"/>
            <a:ext cx="12192004" cy="6858001"/>
          </a:xfrm>
          <a:prstGeom prst="rect">
            <a:avLst/>
          </a:prstGeom>
          <a:noFill/>
          <a:ln>
            <a:noFill/>
          </a:ln>
        </p:spPr>
      </p:pic>
      <p:pic>
        <p:nvPicPr>
          <p:cNvPr id="189" name="Google Shape;189;p9"/>
          <p:cNvPicPr preferRelativeResize="0"/>
          <p:nvPr/>
        </p:nvPicPr>
        <p:blipFill>
          <a:blip r:embed="rId3">
            <a:alphaModFix/>
          </a:blip>
          <a:stretch>
            <a:fillRect/>
          </a:stretch>
        </p:blipFill>
        <p:spPr>
          <a:xfrm>
            <a:off x="1" y="1"/>
            <a:ext cx="12192004" cy="6858001"/>
          </a:xfrm>
          <a:prstGeom prst="rect">
            <a:avLst/>
          </a:prstGeom>
          <a:noFill/>
          <a:ln>
            <a:noFill/>
          </a:ln>
        </p:spPr>
      </p:pic>
      <p:pic>
        <p:nvPicPr>
          <p:cNvPr id="190" name="Google Shape;190;p9"/>
          <p:cNvPicPr preferRelativeResize="0"/>
          <p:nvPr/>
        </p:nvPicPr>
        <p:blipFill>
          <a:blip r:embed="rId4">
            <a:alphaModFix/>
          </a:blip>
          <a:stretch>
            <a:fillRect/>
          </a:stretch>
        </p:blipFill>
        <p:spPr>
          <a:xfrm>
            <a:off x="1" y="1"/>
            <a:ext cx="12192004" cy="6858001"/>
          </a:xfrm>
          <a:prstGeom prst="rect">
            <a:avLst/>
          </a:prstGeom>
          <a:noFill/>
          <a:ln>
            <a:noFill/>
          </a:ln>
        </p:spPr>
      </p:pic>
      <p:sp>
        <p:nvSpPr>
          <p:cNvPr id="191" name="Google Shape;191;p9"/>
          <p:cNvSpPr txBox="1">
            <a:spLocks noGrp="1"/>
          </p:cNvSpPr>
          <p:nvPr>
            <p:ph type="title"/>
          </p:nvPr>
        </p:nvSpPr>
        <p:spPr>
          <a:xfrm>
            <a:off x="1830133" y="2045400"/>
            <a:ext cx="3780800" cy="738400"/>
          </a:xfrm>
          <a:prstGeom prst="rect">
            <a:avLst/>
          </a:prstGeom>
        </p:spPr>
        <p:txBody>
          <a:bodyPr spcFirstLastPara="1" wrap="square" lIns="91425" tIns="91425" rIns="91425" bIns="91425" anchor="t" anchorCtr="0">
            <a:noAutofit/>
          </a:bodyPr>
          <a:lstStyle>
            <a:lvl1pPr lvl="0" algn="l" rtl="0">
              <a:spcBef>
                <a:spcPts val="0"/>
              </a:spcBef>
              <a:spcAft>
                <a:spcPts val="0"/>
              </a:spcAft>
              <a:buSzPts val="4800"/>
              <a:buNone/>
              <a:defRPr sz="4800"/>
            </a:lvl1pPr>
            <a:lvl2pPr lvl="1" algn="ctr" rtl="0">
              <a:spcBef>
                <a:spcPts val="0"/>
              </a:spcBef>
              <a:spcAft>
                <a:spcPts val="0"/>
              </a:spcAft>
              <a:buSzPts val="4200"/>
              <a:buNone/>
              <a:defRPr sz="5600"/>
            </a:lvl2pPr>
            <a:lvl3pPr lvl="2" algn="ctr" rtl="0">
              <a:spcBef>
                <a:spcPts val="0"/>
              </a:spcBef>
              <a:spcAft>
                <a:spcPts val="0"/>
              </a:spcAft>
              <a:buSzPts val="4200"/>
              <a:buNone/>
              <a:defRPr sz="5600"/>
            </a:lvl3pPr>
            <a:lvl4pPr lvl="3" algn="ctr" rtl="0">
              <a:spcBef>
                <a:spcPts val="0"/>
              </a:spcBef>
              <a:spcAft>
                <a:spcPts val="0"/>
              </a:spcAft>
              <a:buSzPts val="4200"/>
              <a:buNone/>
              <a:defRPr sz="5600"/>
            </a:lvl4pPr>
            <a:lvl5pPr lvl="4" algn="ctr" rtl="0">
              <a:spcBef>
                <a:spcPts val="0"/>
              </a:spcBef>
              <a:spcAft>
                <a:spcPts val="0"/>
              </a:spcAft>
              <a:buSzPts val="4200"/>
              <a:buNone/>
              <a:defRPr sz="5600"/>
            </a:lvl5pPr>
            <a:lvl6pPr lvl="5" algn="ctr" rtl="0">
              <a:spcBef>
                <a:spcPts val="0"/>
              </a:spcBef>
              <a:spcAft>
                <a:spcPts val="0"/>
              </a:spcAft>
              <a:buSzPts val="4200"/>
              <a:buNone/>
              <a:defRPr sz="5600"/>
            </a:lvl6pPr>
            <a:lvl7pPr lvl="6" algn="ctr" rtl="0">
              <a:spcBef>
                <a:spcPts val="0"/>
              </a:spcBef>
              <a:spcAft>
                <a:spcPts val="0"/>
              </a:spcAft>
              <a:buSzPts val="4200"/>
              <a:buNone/>
              <a:defRPr sz="5600"/>
            </a:lvl7pPr>
            <a:lvl8pPr lvl="7" algn="ctr" rtl="0">
              <a:spcBef>
                <a:spcPts val="0"/>
              </a:spcBef>
              <a:spcAft>
                <a:spcPts val="0"/>
              </a:spcAft>
              <a:buSzPts val="4200"/>
              <a:buNone/>
              <a:defRPr sz="5600"/>
            </a:lvl8pPr>
            <a:lvl9pPr lvl="8" algn="ctr" rtl="0">
              <a:spcBef>
                <a:spcPts val="0"/>
              </a:spcBef>
              <a:spcAft>
                <a:spcPts val="0"/>
              </a:spcAft>
              <a:buSzPts val="4200"/>
              <a:buNone/>
              <a:defRPr sz="5600"/>
            </a:lvl9pPr>
          </a:lstStyle>
          <a:p>
            <a:endParaRPr/>
          </a:p>
        </p:txBody>
      </p:sp>
      <p:sp>
        <p:nvSpPr>
          <p:cNvPr id="192" name="Google Shape;192;p9"/>
          <p:cNvSpPr txBox="1">
            <a:spLocks noGrp="1"/>
          </p:cNvSpPr>
          <p:nvPr>
            <p:ph type="subTitle" idx="1"/>
          </p:nvPr>
        </p:nvSpPr>
        <p:spPr>
          <a:xfrm>
            <a:off x="1830133" y="2987000"/>
            <a:ext cx="4132000" cy="19724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800"/>
              <a:buNone/>
              <a:defRPr/>
            </a:lvl1pPr>
            <a:lvl2pPr lvl="1" algn="ctr" rtl="0">
              <a:lnSpc>
                <a:spcPct val="100000"/>
              </a:lnSpc>
              <a:spcBef>
                <a:spcPts val="0"/>
              </a:spcBef>
              <a:spcAft>
                <a:spcPts val="0"/>
              </a:spcAft>
              <a:buSzPts val="2100"/>
              <a:buNone/>
              <a:defRPr sz="2800"/>
            </a:lvl2pPr>
            <a:lvl3pPr lvl="2" algn="ctr" rtl="0">
              <a:lnSpc>
                <a:spcPct val="100000"/>
              </a:lnSpc>
              <a:spcBef>
                <a:spcPts val="0"/>
              </a:spcBef>
              <a:spcAft>
                <a:spcPts val="0"/>
              </a:spcAft>
              <a:buSzPts val="2100"/>
              <a:buNone/>
              <a:defRPr sz="2800"/>
            </a:lvl3pPr>
            <a:lvl4pPr lvl="3" algn="ctr" rtl="0">
              <a:lnSpc>
                <a:spcPct val="100000"/>
              </a:lnSpc>
              <a:spcBef>
                <a:spcPts val="0"/>
              </a:spcBef>
              <a:spcAft>
                <a:spcPts val="0"/>
              </a:spcAft>
              <a:buSzPts val="2100"/>
              <a:buNone/>
              <a:defRPr sz="2800"/>
            </a:lvl4pPr>
            <a:lvl5pPr lvl="4" algn="ctr" rtl="0">
              <a:lnSpc>
                <a:spcPct val="100000"/>
              </a:lnSpc>
              <a:spcBef>
                <a:spcPts val="0"/>
              </a:spcBef>
              <a:spcAft>
                <a:spcPts val="0"/>
              </a:spcAft>
              <a:buSzPts val="2100"/>
              <a:buNone/>
              <a:defRPr sz="2800"/>
            </a:lvl5pPr>
            <a:lvl6pPr lvl="5" algn="ctr" rtl="0">
              <a:lnSpc>
                <a:spcPct val="100000"/>
              </a:lnSpc>
              <a:spcBef>
                <a:spcPts val="0"/>
              </a:spcBef>
              <a:spcAft>
                <a:spcPts val="0"/>
              </a:spcAft>
              <a:buSzPts val="2100"/>
              <a:buNone/>
              <a:defRPr sz="2800"/>
            </a:lvl6pPr>
            <a:lvl7pPr lvl="6" algn="ctr" rtl="0">
              <a:lnSpc>
                <a:spcPct val="100000"/>
              </a:lnSpc>
              <a:spcBef>
                <a:spcPts val="0"/>
              </a:spcBef>
              <a:spcAft>
                <a:spcPts val="0"/>
              </a:spcAft>
              <a:buSzPts val="2100"/>
              <a:buNone/>
              <a:defRPr sz="2800"/>
            </a:lvl7pPr>
            <a:lvl8pPr lvl="7" algn="ctr" rtl="0">
              <a:lnSpc>
                <a:spcPct val="100000"/>
              </a:lnSpc>
              <a:spcBef>
                <a:spcPts val="0"/>
              </a:spcBef>
              <a:spcAft>
                <a:spcPts val="0"/>
              </a:spcAft>
              <a:buSzPts val="2100"/>
              <a:buNone/>
              <a:defRPr sz="2800"/>
            </a:lvl8pPr>
            <a:lvl9pPr lvl="8" algn="ctr" rtl="0">
              <a:lnSpc>
                <a:spcPct val="100000"/>
              </a:lnSpc>
              <a:spcBef>
                <a:spcPts val="0"/>
              </a:spcBef>
              <a:spcAft>
                <a:spcPts val="0"/>
              </a:spcAft>
              <a:buSzPts val="2100"/>
              <a:buNone/>
              <a:defRPr sz="2800"/>
            </a:lvl9pPr>
          </a:lstStyle>
          <a:p>
            <a:endParaRPr/>
          </a:p>
        </p:txBody>
      </p:sp>
    </p:spTree>
    <p:extLst>
      <p:ext uri="{BB962C8B-B14F-4D97-AF65-F5344CB8AC3E}">
        <p14:creationId xmlns:p14="http://schemas.microsoft.com/office/powerpoint/2010/main" val="171290992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Blank" type="blank">
  <p:cSld name="Blank">
    <p:bg>
      <p:bgPr>
        <a:solidFill>
          <a:schemeClr val="lt1"/>
        </a:solidFill>
        <a:effectLst/>
      </p:bgPr>
    </p:bg>
    <p:spTree>
      <p:nvGrpSpPr>
        <p:cNvPr id="1" name="Shape 206"/>
        <p:cNvGrpSpPr/>
        <p:nvPr/>
      </p:nvGrpSpPr>
      <p:grpSpPr>
        <a:xfrm>
          <a:off x="0" y="0"/>
          <a:ext cx="0" cy="0"/>
          <a:chOff x="0" y="0"/>
          <a:chExt cx="0" cy="0"/>
        </a:xfrm>
      </p:grpSpPr>
    </p:spTree>
    <p:extLst>
      <p:ext uri="{BB962C8B-B14F-4D97-AF65-F5344CB8AC3E}">
        <p14:creationId xmlns:p14="http://schemas.microsoft.com/office/powerpoint/2010/main" val="300559967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Title and three columns ">
  <p:cSld name="Title and three columns ">
    <p:spTree>
      <p:nvGrpSpPr>
        <p:cNvPr id="1" name="Shape 247"/>
        <p:cNvGrpSpPr/>
        <p:nvPr/>
      </p:nvGrpSpPr>
      <p:grpSpPr>
        <a:xfrm>
          <a:off x="0" y="0"/>
          <a:ext cx="0" cy="0"/>
          <a:chOff x="0" y="0"/>
          <a:chExt cx="0" cy="0"/>
        </a:xfrm>
      </p:grpSpPr>
      <p:pic>
        <p:nvPicPr>
          <p:cNvPr id="248" name="Google Shape;248;p14"/>
          <p:cNvPicPr preferRelativeResize="0"/>
          <p:nvPr/>
        </p:nvPicPr>
        <p:blipFill>
          <a:blip r:embed="rId2">
            <a:alphaModFix/>
          </a:blip>
          <a:stretch>
            <a:fillRect/>
          </a:stretch>
        </p:blipFill>
        <p:spPr>
          <a:xfrm>
            <a:off x="1" y="1"/>
            <a:ext cx="12192004" cy="6858001"/>
          </a:xfrm>
          <a:prstGeom prst="rect">
            <a:avLst/>
          </a:prstGeom>
          <a:noFill/>
          <a:ln>
            <a:noFill/>
          </a:ln>
        </p:spPr>
      </p:pic>
      <p:pic>
        <p:nvPicPr>
          <p:cNvPr id="249" name="Google Shape;249;p14"/>
          <p:cNvPicPr preferRelativeResize="0"/>
          <p:nvPr/>
        </p:nvPicPr>
        <p:blipFill>
          <a:blip r:embed="rId3">
            <a:alphaModFix/>
          </a:blip>
          <a:stretch>
            <a:fillRect/>
          </a:stretch>
        </p:blipFill>
        <p:spPr>
          <a:xfrm>
            <a:off x="1" y="1"/>
            <a:ext cx="12192004" cy="6858001"/>
          </a:xfrm>
          <a:prstGeom prst="rect">
            <a:avLst/>
          </a:prstGeom>
          <a:noFill/>
          <a:ln>
            <a:noFill/>
          </a:ln>
        </p:spPr>
      </p:pic>
      <p:pic>
        <p:nvPicPr>
          <p:cNvPr id="250" name="Google Shape;250;p14"/>
          <p:cNvPicPr preferRelativeResize="0"/>
          <p:nvPr/>
        </p:nvPicPr>
        <p:blipFill>
          <a:blip r:embed="rId4">
            <a:alphaModFix/>
          </a:blip>
          <a:stretch>
            <a:fillRect/>
          </a:stretch>
        </p:blipFill>
        <p:spPr>
          <a:xfrm>
            <a:off x="1" y="1"/>
            <a:ext cx="12192004" cy="6858001"/>
          </a:xfrm>
          <a:prstGeom prst="rect">
            <a:avLst/>
          </a:prstGeom>
          <a:noFill/>
          <a:ln>
            <a:noFill/>
          </a:ln>
        </p:spPr>
      </p:pic>
      <p:sp>
        <p:nvSpPr>
          <p:cNvPr id="251" name="Google Shape;251;p14"/>
          <p:cNvSpPr/>
          <p:nvPr/>
        </p:nvSpPr>
        <p:spPr>
          <a:xfrm>
            <a:off x="1245101" y="558185"/>
            <a:ext cx="9744660" cy="5741633"/>
          </a:xfrm>
          <a:custGeom>
            <a:avLst/>
            <a:gdLst/>
            <a:ahLst/>
            <a:cxnLst/>
            <a:rect l="l" t="t" r="r" b="b"/>
            <a:pathLst>
              <a:path w="9000" h="6678" extrusionOk="0">
                <a:moveTo>
                  <a:pt x="1047" y="225"/>
                </a:moveTo>
                <a:cubicBezTo>
                  <a:pt x="1064" y="225"/>
                  <a:pt x="1077" y="238"/>
                  <a:pt x="1077" y="255"/>
                </a:cubicBezTo>
                <a:lnTo>
                  <a:pt x="1077" y="425"/>
                </a:lnTo>
                <a:cubicBezTo>
                  <a:pt x="1077" y="439"/>
                  <a:pt x="1064" y="452"/>
                  <a:pt x="1047" y="452"/>
                </a:cubicBezTo>
                <a:lnTo>
                  <a:pt x="367" y="452"/>
                </a:lnTo>
                <a:cubicBezTo>
                  <a:pt x="354" y="452"/>
                  <a:pt x="340" y="439"/>
                  <a:pt x="340" y="425"/>
                </a:cubicBezTo>
                <a:lnTo>
                  <a:pt x="340" y="255"/>
                </a:lnTo>
                <a:cubicBezTo>
                  <a:pt x="340" y="238"/>
                  <a:pt x="354" y="225"/>
                  <a:pt x="367" y="225"/>
                </a:cubicBezTo>
                <a:close/>
                <a:moveTo>
                  <a:pt x="2011" y="225"/>
                </a:moveTo>
                <a:cubicBezTo>
                  <a:pt x="2025" y="225"/>
                  <a:pt x="2038" y="238"/>
                  <a:pt x="2038" y="255"/>
                </a:cubicBezTo>
                <a:lnTo>
                  <a:pt x="2038" y="425"/>
                </a:lnTo>
                <a:cubicBezTo>
                  <a:pt x="2038" y="439"/>
                  <a:pt x="2025" y="452"/>
                  <a:pt x="2011" y="452"/>
                </a:cubicBezTo>
                <a:lnTo>
                  <a:pt x="1332" y="452"/>
                </a:lnTo>
                <a:cubicBezTo>
                  <a:pt x="1318" y="452"/>
                  <a:pt x="1301" y="439"/>
                  <a:pt x="1301" y="425"/>
                </a:cubicBezTo>
                <a:lnTo>
                  <a:pt x="1301" y="255"/>
                </a:lnTo>
                <a:cubicBezTo>
                  <a:pt x="1301" y="238"/>
                  <a:pt x="1318" y="225"/>
                  <a:pt x="1332" y="225"/>
                </a:cubicBezTo>
                <a:close/>
                <a:moveTo>
                  <a:pt x="2972" y="225"/>
                </a:moveTo>
                <a:cubicBezTo>
                  <a:pt x="2986" y="225"/>
                  <a:pt x="2999" y="238"/>
                  <a:pt x="2999" y="255"/>
                </a:cubicBezTo>
                <a:lnTo>
                  <a:pt x="2999" y="425"/>
                </a:lnTo>
                <a:cubicBezTo>
                  <a:pt x="2999" y="439"/>
                  <a:pt x="2986" y="452"/>
                  <a:pt x="2972" y="452"/>
                </a:cubicBezTo>
                <a:lnTo>
                  <a:pt x="2293" y="452"/>
                </a:lnTo>
                <a:cubicBezTo>
                  <a:pt x="2279" y="452"/>
                  <a:pt x="2266" y="439"/>
                  <a:pt x="2266" y="425"/>
                </a:cubicBezTo>
                <a:lnTo>
                  <a:pt x="2266" y="255"/>
                </a:lnTo>
                <a:cubicBezTo>
                  <a:pt x="2266" y="238"/>
                  <a:pt x="2279" y="225"/>
                  <a:pt x="2293" y="225"/>
                </a:cubicBezTo>
                <a:close/>
                <a:moveTo>
                  <a:pt x="3933" y="225"/>
                </a:moveTo>
                <a:cubicBezTo>
                  <a:pt x="3950" y="225"/>
                  <a:pt x="3964" y="238"/>
                  <a:pt x="3964" y="255"/>
                </a:cubicBezTo>
                <a:lnTo>
                  <a:pt x="3964" y="425"/>
                </a:lnTo>
                <a:cubicBezTo>
                  <a:pt x="3964" y="439"/>
                  <a:pt x="3950" y="452"/>
                  <a:pt x="3933" y="452"/>
                </a:cubicBezTo>
                <a:lnTo>
                  <a:pt x="3254" y="452"/>
                </a:lnTo>
                <a:cubicBezTo>
                  <a:pt x="3240" y="452"/>
                  <a:pt x="3227" y="439"/>
                  <a:pt x="3227" y="425"/>
                </a:cubicBezTo>
                <a:lnTo>
                  <a:pt x="3227" y="255"/>
                </a:lnTo>
                <a:cubicBezTo>
                  <a:pt x="3227" y="238"/>
                  <a:pt x="3240" y="225"/>
                  <a:pt x="3254" y="225"/>
                </a:cubicBezTo>
                <a:close/>
                <a:moveTo>
                  <a:pt x="4898" y="225"/>
                </a:moveTo>
                <a:cubicBezTo>
                  <a:pt x="4911" y="225"/>
                  <a:pt x="4925" y="238"/>
                  <a:pt x="4925" y="255"/>
                </a:cubicBezTo>
                <a:lnTo>
                  <a:pt x="4925" y="425"/>
                </a:lnTo>
                <a:cubicBezTo>
                  <a:pt x="4925" y="439"/>
                  <a:pt x="4911" y="452"/>
                  <a:pt x="4898" y="452"/>
                </a:cubicBezTo>
                <a:lnTo>
                  <a:pt x="4218" y="452"/>
                </a:lnTo>
                <a:cubicBezTo>
                  <a:pt x="4205" y="452"/>
                  <a:pt x="4188" y="439"/>
                  <a:pt x="4188" y="425"/>
                </a:cubicBezTo>
                <a:lnTo>
                  <a:pt x="4188" y="255"/>
                </a:lnTo>
                <a:cubicBezTo>
                  <a:pt x="4188" y="238"/>
                  <a:pt x="4205" y="225"/>
                  <a:pt x="4218" y="225"/>
                </a:cubicBezTo>
                <a:close/>
                <a:moveTo>
                  <a:pt x="5859" y="225"/>
                </a:moveTo>
                <a:cubicBezTo>
                  <a:pt x="5872" y="225"/>
                  <a:pt x="5886" y="238"/>
                  <a:pt x="5886" y="255"/>
                </a:cubicBezTo>
                <a:lnTo>
                  <a:pt x="5886" y="425"/>
                </a:lnTo>
                <a:cubicBezTo>
                  <a:pt x="5886" y="439"/>
                  <a:pt x="5872" y="452"/>
                  <a:pt x="5859" y="452"/>
                </a:cubicBezTo>
                <a:lnTo>
                  <a:pt x="5179" y="452"/>
                </a:lnTo>
                <a:cubicBezTo>
                  <a:pt x="5166" y="452"/>
                  <a:pt x="5152" y="439"/>
                  <a:pt x="5152" y="425"/>
                </a:cubicBezTo>
                <a:lnTo>
                  <a:pt x="5152" y="255"/>
                </a:lnTo>
                <a:cubicBezTo>
                  <a:pt x="5152" y="238"/>
                  <a:pt x="5166" y="225"/>
                  <a:pt x="5179" y="225"/>
                </a:cubicBezTo>
                <a:close/>
                <a:moveTo>
                  <a:pt x="6877" y="225"/>
                </a:moveTo>
                <a:cubicBezTo>
                  <a:pt x="6891" y="225"/>
                  <a:pt x="6905" y="238"/>
                  <a:pt x="6905" y="255"/>
                </a:cubicBezTo>
                <a:lnTo>
                  <a:pt x="6905" y="425"/>
                </a:lnTo>
                <a:cubicBezTo>
                  <a:pt x="6905" y="439"/>
                  <a:pt x="6891" y="452"/>
                  <a:pt x="6877" y="452"/>
                </a:cubicBezTo>
                <a:lnTo>
                  <a:pt x="6198" y="452"/>
                </a:lnTo>
                <a:cubicBezTo>
                  <a:pt x="6185" y="452"/>
                  <a:pt x="6171" y="439"/>
                  <a:pt x="6171" y="425"/>
                </a:cubicBezTo>
                <a:lnTo>
                  <a:pt x="6171" y="255"/>
                </a:lnTo>
                <a:cubicBezTo>
                  <a:pt x="6171" y="238"/>
                  <a:pt x="6185" y="225"/>
                  <a:pt x="6198" y="225"/>
                </a:cubicBezTo>
                <a:close/>
                <a:moveTo>
                  <a:pt x="7839" y="225"/>
                </a:moveTo>
                <a:cubicBezTo>
                  <a:pt x="7856" y="225"/>
                  <a:pt x="7869" y="238"/>
                  <a:pt x="7869" y="255"/>
                </a:cubicBezTo>
                <a:lnTo>
                  <a:pt x="7869" y="425"/>
                </a:lnTo>
                <a:cubicBezTo>
                  <a:pt x="7869" y="439"/>
                  <a:pt x="7856" y="452"/>
                  <a:pt x="7839" y="452"/>
                </a:cubicBezTo>
                <a:lnTo>
                  <a:pt x="7159" y="452"/>
                </a:lnTo>
                <a:cubicBezTo>
                  <a:pt x="7146" y="452"/>
                  <a:pt x="7132" y="439"/>
                  <a:pt x="7132" y="425"/>
                </a:cubicBezTo>
                <a:lnTo>
                  <a:pt x="7132" y="255"/>
                </a:lnTo>
                <a:cubicBezTo>
                  <a:pt x="7132" y="238"/>
                  <a:pt x="7146" y="225"/>
                  <a:pt x="7159" y="225"/>
                </a:cubicBezTo>
                <a:close/>
                <a:moveTo>
                  <a:pt x="8803" y="225"/>
                </a:moveTo>
                <a:cubicBezTo>
                  <a:pt x="8817" y="225"/>
                  <a:pt x="8830" y="238"/>
                  <a:pt x="8830" y="255"/>
                </a:cubicBezTo>
                <a:lnTo>
                  <a:pt x="8830" y="425"/>
                </a:lnTo>
                <a:cubicBezTo>
                  <a:pt x="8830" y="439"/>
                  <a:pt x="8817" y="452"/>
                  <a:pt x="8803" y="452"/>
                </a:cubicBezTo>
                <a:lnTo>
                  <a:pt x="8124" y="452"/>
                </a:lnTo>
                <a:cubicBezTo>
                  <a:pt x="8110" y="452"/>
                  <a:pt x="8093" y="439"/>
                  <a:pt x="8093" y="425"/>
                </a:cubicBezTo>
                <a:lnTo>
                  <a:pt x="8093" y="255"/>
                </a:lnTo>
                <a:cubicBezTo>
                  <a:pt x="8093" y="238"/>
                  <a:pt x="8110" y="225"/>
                  <a:pt x="8124" y="225"/>
                </a:cubicBezTo>
                <a:close/>
                <a:moveTo>
                  <a:pt x="1" y="1"/>
                </a:moveTo>
                <a:lnTo>
                  <a:pt x="1" y="6677"/>
                </a:lnTo>
                <a:lnTo>
                  <a:pt x="9000" y="6677"/>
                </a:lnTo>
                <a:lnTo>
                  <a:pt x="9000" y="1"/>
                </a:lnTo>
                <a:close/>
              </a:path>
            </a:pathLst>
          </a:custGeom>
          <a:solidFill>
            <a:schemeClr val="accent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52" name="Google Shape;252;p14"/>
          <p:cNvSpPr/>
          <p:nvPr/>
        </p:nvSpPr>
        <p:spPr>
          <a:xfrm>
            <a:off x="1645901" y="1746751"/>
            <a:ext cx="8758991" cy="49959"/>
          </a:xfrm>
          <a:custGeom>
            <a:avLst/>
            <a:gdLst/>
            <a:ahLst/>
            <a:cxnLst/>
            <a:rect l="l" t="t" r="r" b="b"/>
            <a:pathLst>
              <a:path w="7248" h="59" extrusionOk="0">
                <a:moveTo>
                  <a:pt x="1" y="0"/>
                </a:moveTo>
                <a:lnTo>
                  <a:pt x="1" y="58"/>
                </a:lnTo>
                <a:lnTo>
                  <a:pt x="7248" y="58"/>
                </a:lnTo>
                <a:lnTo>
                  <a:pt x="7248" y="0"/>
                </a:lnTo>
                <a:close/>
              </a:path>
            </a:pathLst>
          </a:custGeom>
          <a:solidFill>
            <a:srgbClr val="EED2A5">
              <a:alpha val="2277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53" name="Google Shape;253;p14"/>
          <p:cNvSpPr/>
          <p:nvPr/>
        </p:nvSpPr>
        <p:spPr>
          <a:xfrm>
            <a:off x="1645901" y="2177757"/>
            <a:ext cx="8758991" cy="49959"/>
          </a:xfrm>
          <a:custGeom>
            <a:avLst/>
            <a:gdLst/>
            <a:ahLst/>
            <a:cxnLst/>
            <a:rect l="l" t="t" r="r" b="b"/>
            <a:pathLst>
              <a:path w="7248" h="59" extrusionOk="0">
                <a:moveTo>
                  <a:pt x="1" y="1"/>
                </a:moveTo>
                <a:lnTo>
                  <a:pt x="1" y="58"/>
                </a:lnTo>
                <a:lnTo>
                  <a:pt x="7248" y="58"/>
                </a:lnTo>
                <a:lnTo>
                  <a:pt x="7248" y="1"/>
                </a:lnTo>
                <a:close/>
              </a:path>
            </a:pathLst>
          </a:custGeom>
          <a:solidFill>
            <a:srgbClr val="EED2A5">
              <a:alpha val="2277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54" name="Google Shape;254;p14"/>
          <p:cNvSpPr/>
          <p:nvPr/>
        </p:nvSpPr>
        <p:spPr>
          <a:xfrm>
            <a:off x="1645901" y="2609608"/>
            <a:ext cx="8758991" cy="49112"/>
          </a:xfrm>
          <a:custGeom>
            <a:avLst/>
            <a:gdLst/>
            <a:ahLst/>
            <a:cxnLst/>
            <a:rect l="l" t="t" r="r" b="b"/>
            <a:pathLst>
              <a:path w="7248" h="58" extrusionOk="0">
                <a:moveTo>
                  <a:pt x="1" y="0"/>
                </a:moveTo>
                <a:lnTo>
                  <a:pt x="1" y="58"/>
                </a:lnTo>
                <a:lnTo>
                  <a:pt x="7248" y="58"/>
                </a:lnTo>
                <a:lnTo>
                  <a:pt x="7248" y="0"/>
                </a:lnTo>
                <a:close/>
              </a:path>
            </a:pathLst>
          </a:custGeom>
          <a:solidFill>
            <a:srgbClr val="EED2A5">
              <a:alpha val="2277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55" name="Google Shape;255;p14"/>
          <p:cNvSpPr/>
          <p:nvPr/>
        </p:nvSpPr>
        <p:spPr>
          <a:xfrm>
            <a:off x="1645901" y="3040614"/>
            <a:ext cx="8758991" cy="49959"/>
          </a:xfrm>
          <a:custGeom>
            <a:avLst/>
            <a:gdLst/>
            <a:ahLst/>
            <a:cxnLst/>
            <a:rect l="l" t="t" r="r" b="b"/>
            <a:pathLst>
              <a:path w="7248" h="59" extrusionOk="0">
                <a:moveTo>
                  <a:pt x="1" y="1"/>
                </a:moveTo>
                <a:lnTo>
                  <a:pt x="1" y="58"/>
                </a:lnTo>
                <a:lnTo>
                  <a:pt x="7248" y="58"/>
                </a:lnTo>
                <a:lnTo>
                  <a:pt x="7248" y="1"/>
                </a:lnTo>
                <a:close/>
              </a:path>
            </a:pathLst>
          </a:custGeom>
          <a:solidFill>
            <a:srgbClr val="EED2A5">
              <a:alpha val="2277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56" name="Google Shape;256;p14"/>
          <p:cNvSpPr/>
          <p:nvPr/>
        </p:nvSpPr>
        <p:spPr>
          <a:xfrm>
            <a:off x="1645901" y="3471619"/>
            <a:ext cx="8758991" cy="49959"/>
          </a:xfrm>
          <a:custGeom>
            <a:avLst/>
            <a:gdLst/>
            <a:ahLst/>
            <a:cxnLst/>
            <a:rect l="l" t="t" r="r" b="b"/>
            <a:pathLst>
              <a:path w="7248" h="59" extrusionOk="0">
                <a:moveTo>
                  <a:pt x="1" y="1"/>
                </a:moveTo>
                <a:lnTo>
                  <a:pt x="1" y="59"/>
                </a:lnTo>
                <a:lnTo>
                  <a:pt x="7248" y="59"/>
                </a:lnTo>
                <a:lnTo>
                  <a:pt x="7248" y="1"/>
                </a:lnTo>
                <a:close/>
              </a:path>
            </a:pathLst>
          </a:custGeom>
          <a:solidFill>
            <a:srgbClr val="EED2A5">
              <a:alpha val="2277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57" name="Google Shape;257;p14"/>
          <p:cNvSpPr/>
          <p:nvPr/>
        </p:nvSpPr>
        <p:spPr>
          <a:xfrm>
            <a:off x="1645901" y="3903471"/>
            <a:ext cx="8758991" cy="49959"/>
          </a:xfrm>
          <a:custGeom>
            <a:avLst/>
            <a:gdLst/>
            <a:ahLst/>
            <a:cxnLst/>
            <a:rect l="l" t="t" r="r" b="b"/>
            <a:pathLst>
              <a:path w="7248" h="59" extrusionOk="0">
                <a:moveTo>
                  <a:pt x="1" y="0"/>
                </a:moveTo>
                <a:lnTo>
                  <a:pt x="1" y="58"/>
                </a:lnTo>
                <a:lnTo>
                  <a:pt x="7248" y="58"/>
                </a:lnTo>
                <a:lnTo>
                  <a:pt x="7248" y="0"/>
                </a:lnTo>
                <a:close/>
              </a:path>
            </a:pathLst>
          </a:custGeom>
          <a:solidFill>
            <a:srgbClr val="EED2A5">
              <a:alpha val="2277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58" name="Google Shape;258;p14"/>
          <p:cNvSpPr/>
          <p:nvPr/>
        </p:nvSpPr>
        <p:spPr>
          <a:xfrm>
            <a:off x="1645901" y="3903471"/>
            <a:ext cx="8758991" cy="49959"/>
          </a:xfrm>
          <a:custGeom>
            <a:avLst/>
            <a:gdLst/>
            <a:ahLst/>
            <a:cxnLst/>
            <a:rect l="l" t="t" r="r" b="b"/>
            <a:pathLst>
              <a:path w="7248" h="59" extrusionOk="0">
                <a:moveTo>
                  <a:pt x="1" y="0"/>
                </a:moveTo>
                <a:lnTo>
                  <a:pt x="1" y="58"/>
                </a:lnTo>
                <a:lnTo>
                  <a:pt x="7248" y="58"/>
                </a:lnTo>
                <a:lnTo>
                  <a:pt x="7248" y="0"/>
                </a:lnTo>
                <a:close/>
              </a:path>
            </a:pathLst>
          </a:custGeom>
          <a:solidFill>
            <a:srgbClr val="EED2A5">
              <a:alpha val="2277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59" name="Google Shape;259;p14"/>
          <p:cNvSpPr/>
          <p:nvPr/>
        </p:nvSpPr>
        <p:spPr>
          <a:xfrm>
            <a:off x="1645901" y="4334477"/>
            <a:ext cx="8758991" cy="49959"/>
          </a:xfrm>
          <a:custGeom>
            <a:avLst/>
            <a:gdLst/>
            <a:ahLst/>
            <a:cxnLst/>
            <a:rect l="l" t="t" r="r" b="b"/>
            <a:pathLst>
              <a:path w="7248" h="59" extrusionOk="0">
                <a:moveTo>
                  <a:pt x="1" y="1"/>
                </a:moveTo>
                <a:lnTo>
                  <a:pt x="1" y="58"/>
                </a:lnTo>
                <a:lnTo>
                  <a:pt x="7248" y="58"/>
                </a:lnTo>
                <a:lnTo>
                  <a:pt x="7248" y="1"/>
                </a:lnTo>
                <a:close/>
              </a:path>
            </a:pathLst>
          </a:custGeom>
          <a:solidFill>
            <a:srgbClr val="EED2A5">
              <a:alpha val="2277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60" name="Google Shape;260;p14"/>
          <p:cNvSpPr/>
          <p:nvPr/>
        </p:nvSpPr>
        <p:spPr>
          <a:xfrm>
            <a:off x="1645901" y="4766328"/>
            <a:ext cx="8758991" cy="49112"/>
          </a:xfrm>
          <a:custGeom>
            <a:avLst/>
            <a:gdLst/>
            <a:ahLst/>
            <a:cxnLst/>
            <a:rect l="l" t="t" r="r" b="b"/>
            <a:pathLst>
              <a:path w="7248" h="58" extrusionOk="0">
                <a:moveTo>
                  <a:pt x="1" y="0"/>
                </a:moveTo>
                <a:lnTo>
                  <a:pt x="1" y="58"/>
                </a:lnTo>
                <a:lnTo>
                  <a:pt x="7248" y="58"/>
                </a:lnTo>
                <a:lnTo>
                  <a:pt x="7248" y="0"/>
                </a:lnTo>
                <a:close/>
              </a:path>
            </a:pathLst>
          </a:custGeom>
          <a:solidFill>
            <a:srgbClr val="EED2A5">
              <a:alpha val="2277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61" name="Google Shape;261;p14"/>
          <p:cNvSpPr/>
          <p:nvPr/>
        </p:nvSpPr>
        <p:spPr>
          <a:xfrm>
            <a:off x="1645901" y="5197334"/>
            <a:ext cx="8758991" cy="49959"/>
          </a:xfrm>
          <a:custGeom>
            <a:avLst/>
            <a:gdLst/>
            <a:ahLst/>
            <a:cxnLst/>
            <a:rect l="l" t="t" r="r" b="b"/>
            <a:pathLst>
              <a:path w="7248" h="59" extrusionOk="0">
                <a:moveTo>
                  <a:pt x="1" y="1"/>
                </a:moveTo>
                <a:lnTo>
                  <a:pt x="1" y="58"/>
                </a:lnTo>
                <a:lnTo>
                  <a:pt x="7248" y="58"/>
                </a:lnTo>
                <a:lnTo>
                  <a:pt x="7248" y="1"/>
                </a:lnTo>
                <a:close/>
              </a:path>
            </a:pathLst>
          </a:custGeom>
          <a:solidFill>
            <a:srgbClr val="EED2A5">
              <a:alpha val="2277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62" name="Google Shape;262;p14"/>
          <p:cNvSpPr/>
          <p:nvPr/>
        </p:nvSpPr>
        <p:spPr>
          <a:xfrm>
            <a:off x="1645901" y="5628339"/>
            <a:ext cx="8758991" cy="49959"/>
          </a:xfrm>
          <a:custGeom>
            <a:avLst/>
            <a:gdLst/>
            <a:ahLst/>
            <a:cxnLst/>
            <a:rect l="l" t="t" r="r" b="b"/>
            <a:pathLst>
              <a:path w="7248" h="59" extrusionOk="0">
                <a:moveTo>
                  <a:pt x="1" y="1"/>
                </a:moveTo>
                <a:lnTo>
                  <a:pt x="1" y="59"/>
                </a:lnTo>
                <a:lnTo>
                  <a:pt x="7248" y="59"/>
                </a:lnTo>
                <a:lnTo>
                  <a:pt x="7248" y="1"/>
                </a:lnTo>
                <a:close/>
              </a:path>
            </a:pathLst>
          </a:custGeom>
          <a:solidFill>
            <a:srgbClr val="EED2A5">
              <a:alpha val="2277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63" name="Google Shape;263;p14"/>
          <p:cNvSpPr/>
          <p:nvPr/>
        </p:nvSpPr>
        <p:spPr>
          <a:xfrm>
            <a:off x="1645901" y="6060191"/>
            <a:ext cx="8758991" cy="49959"/>
          </a:xfrm>
          <a:custGeom>
            <a:avLst/>
            <a:gdLst/>
            <a:ahLst/>
            <a:cxnLst/>
            <a:rect l="l" t="t" r="r" b="b"/>
            <a:pathLst>
              <a:path w="7248" h="59" extrusionOk="0">
                <a:moveTo>
                  <a:pt x="1" y="0"/>
                </a:moveTo>
                <a:lnTo>
                  <a:pt x="1" y="58"/>
                </a:lnTo>
                <a:lnTo>
                  <a:pt x="7248" y="58"/>
                </a:lnTo>
                <a:lnTo>
                  <a:pt x="7248" y="0"/>
                </a:lnTo>
                <a:close/>
              </a:path>
            </a:pathLst>
          </a:custGeom>
          <a:solidFill>
            <a:srgbClr val="EED2A5">
              <a:alpha val="2277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64" name="Google Shape;264;p14"/>
          <p:cNvSpPr/>
          <p:nvPr/>
        </p:nvSpPr>
        <p:spPr>
          <a:xfrm>
            <a:off x="2473634" y="121986"/>
            <a:ext cx="503633" cy="1142028"/>
          </a:xfrm>
          <a:custGeom>
            <a:avLst/>
            <a:gdLst/>
            <a:ahLst/>
            <a:cxnLst/>
            <a:rect l="l" t="t" r="r" b="b"/>
            <a:pathLst>
              <a:path w="1812" h="4109" extrusionOk="0">
                <a:moveTo>
                  <a:pt x="1231" y="1"/>
                </a:moveTo>
                <a:cubicBezTo>
                  <a:pt x="977" y="1"/>
                  <a:pt x="750" y="217"/>
                  <a:pt x="689" y="534"/>
                </a:cubicBezTo>
                <a:lnTo>
                  <a:pt x="527" y="1592"/>
                </a:lnTo>
                <a:lnTo>
                  <a:pt x="527" y="1592"/>
                </a:lnTo>
                <a:lnTo>
                  <a:pt x="704" y="1577"/>
                </a:lnTo>
                <a:lnTo>
                  <a:pt x="866" y="550"/>
                </a:lnTo>
                <a:cubicBezTo>
                  <a:pt x="894" y="344"/>
                  <a:pt x="1047" y="177"/>
                  <a:pt x="1210" y="177"/>
                </a:cubicBezTo>
                <a:cubicBezTo>
                  <a:pt x="1223" y="177"/>
                  <a:pt x="1237" y="178"/>
                  <a:pt x="1250" y="180"/>
                </a:cubicBezTo>
                <a:lnTo>
                  <a:pt x="1331" y="196"/>
                </a:lnTo>
                <a:cubicBezTo>
                  <a:pt x="1408" y="215"/>
                  <a:pt x="1489" y="261"/>
                  <a:pt x="1539" y="357"/>
                </a:cubicBezTo>
                <a:cubicBezTo>
                  <a:pt x="1600" y="454"/>
                  <a:pt x="1635" y="565"/>
                  <a:pt x="1620" y="677"/>
                </a:cubicBezTo>
                <a:lnTo>
                  <a:pt x="1154" y="3500"/>
                </a:lnTo>
                <a:cubicBezTo>
                  <a:pt x="1110" y="3770"/>
                  <a:pt x="941" y="3940"/>
                  <a:pt x="724" y="3940"/>
                </a:cubicBezTo>
                <a:cubicBezTo>
                  <a:pt x="696" y="3940"/>
                  <a:pt x="668" y="3937"/>
                  <a:pt x="639" y="3931"/>
                </a:cubicBezTo>
                <a:cubicBezTo>
                  <a:pt x="369" y="3885"/>
                  <a:pt x="177" y="3627"/>
                  <a:pt x="223" y="3354"/>
                </a:cubicBezTo>
                <a:lnTo>
                  <a:pt x="350" y="2504"/>
                </a:lnTo>
                <a:lnTo>
                  <a:pt x="177" y="2504"/>
                </a:lnTo>
                <a:lnTo>
                  <a:pt x="46" y="3323"/>
                </a:lnTo>
                <a:cubicBezTo>
                  <a:pt x="0" y="3693"/>
                  <a:pt x="239" y="4043"/>
                  <a:pt x="608" y="4093"/>
                </a:cubicBezTo>
                <a:cubicBezTo>
                  <a:pt x="639" y="4108"/>
                  <a:pt x="673" y="4108"/>
                  <a:pt x="704" y="4108"/>
                </a:cubicBezTo>
                <a:cubicBezTo>
                  <a:pt x="1023" y="4108"/>
                  <a:pt x="1266" y="3885"/>
                  <a:pt x="1331" y="3531"/>
                </a:cubicBezTo>
                <a:lnTo>
                  <a:pt x="1777" y="696"/>
                </a:lnTo>
                <a:cubicBezTo>
                  <a:pt x="1812" y="550"/>
                  <a:pt x="1777" y="388"/>
                  <a:pt x="1681" y="261"/>
                </a:cubicBezTo>
                <a:cubicBezTo>
                  <a:pt x="1600" y="134"/>
                  <a:pt x="1489" y="53"/>
                  <a:pt x="1346" y="23"/>
                </a:cubicBezTo>
                <a:lnTo>
                  <a:pt x="1281" y="3"/>
                </a:lnTo>
                <a:cubicBezTo>
                  <a:pt x="1264" y="2"/>
                  <a:pt x="1247" y="1"/>
                  <a:pt x="1231" y="1"/>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65" name="Google Shape;265;p14"/>
          <p:cNvSpPr txBox="1">
            <a:spLocks noGrp="1"/>
          </p:cNvSpPr>
          <p:nvPr>
            <p:ph type="title"/>
          </p:nvPr>
        </p:nvSpPr>
        <p:spPr>
          <a:xfrm>
            <a:off x="960000" y="720000"/>
            <a:ext cx="10272000" cy="636800"/>
          </a:xfrm>
          <a:prstGeom prst="rect">
            <a:avLst/>
          </a:prstGeom>
        </p:spPr>
        <p:txBody>
          <a:bodyPr spcFirstLastPara="1" wrap="square" lIns="91425" tIns="91425" rIns="91425" bIns="91425" anchor="t" anchorCtr="0">
            <a:noAutofit/>
          </a:bodyPr>
          <a:lstStyle>
            <a:lvl1pPr lvl="0" rtl="0">
              <a:spcBef>
                <a:spcPts val="0"/>
              </a:spcBef>
              <a:spcAft>
                <a:spcPts val="0"/>
              </a:spcAft>
              <a:buSzPts val="30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266" name="Google Shape;266;p14"/>
          <p:cNvSpPr txBox="1">
            <a:spLocks noGrp="1"/>
          </p:cNvSpPr>
          <p:nvPr>
            <p:ph type="subTitle" idx="1"/>
          </p:nvPr>
        </p:nvSpPr>
        <p:spPr>
          <a:xfrm>
            <a:off x="1945968" y="3989400"/>
            <a:ext cx="2479600" cy="931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a:lvl1pPr>
            <a:lvl2pPr lvl="1" rtl="0">
              <a:lnSpc>
                <a:spcPct val="100000"/>
              </a:lnSpc>
              <a:spcBef>
                <a:spcPts val="0"/>
              </a:spcBef>
              <a:spcAft>
                <a:spcPts val="0"/>
              </a:spcAft>
              <a:buSzPts val="2100"/>
              <a:buNone/>
              <a:defRPr sz="2800"/>
            </a:lvl2pPr>
            <a:lvl3pPr lvl="2" rtl="0">
              <a:lnSpc>
                <a:spcPct val="100000"/>
              </a:lnSpc>
              <a:spcBef>
                <a:spcPts val="0"/>
              </a:spcBef>
              <a:spcAft>
                <a:spcPts val="0"/>
              </a:spcAft>
              <a:buSzPts val="2100"/>
              <a:buNone/>
              <a:defRPr sz="2800"/>
            </a:lvl3pPr>
            <a:lvl4pPr lvl="3" rtl="0">
              <a:lnSpc>
                <a:spcPct val="100000"/>
              </a:lnSpc>
              <a:spcBef>
                <a:spcPts val="0"/>
              </a:spcBef>
              <a:spcAft>
                <a:spcPts val="0"/>
              </a:spcAft>
              <a:buSzPts val="2100"/>
              <a:buNone/>
              <a:defRPr sz="2800"/>
            </a:lvl4pPr>
            <a:lvl5pPr lvl="4" rtl="0">
              <a:lnSpc>
                <a:spcPct val="100000"/>
              </a:lnSpc>
              <a:spcBef>
                <a:spcPts val="0"/>
              </a:spcBef>
              <a:spcAft>
                <a:spcPts val="0"/>
              </a:spcAft>
              <a:buSzPts val="2100"/>
              <a:buNone/>
              <a:defRPr sz="2800"/>
            </a:lvl5pPr>
            <a:lvl6pPr lvl="5" rtl="0">
              <a:lnSpc>
                <a:spcPct val="100000"/>
              </a:lnSpc>
              <a:spcBef>
                <a:spcPts val="0"/>
              </a:spcBef>
              <a:spcAft>
                <a:spcPts val="0"/>
              </a:spcAft>
              <a:buSzPts val="2100"/>
              <a:buNone/>
              <a:defRPr sz="2800"/>
            </a:lvl6pPr>
            <a:lvl7pPr lvl="6" rtl="0">
              <a:lnSpc>
                <a:spcPct val="100000"/>
              </a:lnSpc>
              <a:spcBef>
                <a:spcPts val="0"/>
              </a:spcBef>
              <a:spcAft>
                <a:spcPts val="0"/>
              </a:spcAft>
              <a:buSzPts val="2100"/>
              <a:buNone/>
              <a:defRPr sz="2800"/>
            </a:lvl7pPr>
            <a:lvl8pPr lvl="7" rtl="0">
              <a:lnSpc>
                <a:spcPct val="100000"/>
              </a:lnSpc>
              <a:spcBef>
                <a:spcPts val="0"/>
              </a:spcBef>
              <a:spcAft>
                <a:spcPts val="0"/>
              </a:spcAft>
              <a:buSzPts val="2100"/>
              <a:buNone/>
              <a:defRPr sz="2800"/>
            </a:lvl8pPr>
            <a:lvl9pPr lvl="8" rtl="0">
              <a:lnSpc>
                <a:spcPct val="100000"/>
              </a:lnSpc>
              <a:spcBef>
                <a:spcPts val="0"/>
              </a:spcBef>
              <a:spcAft>
                <a:spcPts val="0"/>
              </a:spcAft>
              <a:buSzPts val="2100"/>
              <a:buNone/>
              <a:defRPr sz="2800"/>
            </a:lvl9pPr>
          </a:lstStyle>
          <a:p>
            <a:endParaRPr/>
          </a:p>
        </p:txBody>
      </p:sp>
      <p:sp>
        <p:nvSpPr>
          <p:cNvPr id="267" name="Google Shape;267;p14"/>
          <p:cNvSpPr txBox="1">
            <a:spLocks noGrp="1"/>
          </p:cNvSpPr>
          <p:nvPr>
            <p:ph type="title" idx="2"/>
          </p:nvPr>
        </p:nvSpPr>
        <p:spPr>
          <a:xfrm>
            <a:off x="1945967" y="3353533"/>
            <a:ext cx="2479600" cy="560400"/>
          </a:xfrm>
          <a:prstGeom prst="rect">
            <a:avLst/>
          </a:prstGeom>
        </p:spPr>
        <p:txBody>
          <a:bodyPr spcFirstLastPara="1" wrap="square" lIns="91425" tIns="91425" rIns="91425" bIns="91425" anchor="t" anchorCtr="0">
            <a:noAutofit/>
          </a:bodyPr>
          <a:lstStyle>
            <a:lvl1pPr lvl="0" rtl="0">
              <a:spcBef>
                <a:spcPts val="0"/>
              </a:spcBef>
              <a:spcAft>
                <a:spcPts val="0"/>
              </a:spcAft>
              <a:buSzPts val="1800"/>
              <a:buNone/>
              <a:defRPr sz="3200">
                <a:solidFill>
                  <a:schemeClr val="accent4"/>
                </a:solidFill>
              </a:defRPr>
            </a:lvl1pPr>
            <a:lvl2pPr lvl="1" rtl="0">
              <a:spcBef>
                <a:spcPts val="0"/>
              </a:spcBef>
              <a:spcAft>
                <a:spcPts val="0"/>
              </a:spcAft>
              <a:buSzPts val="2800"/>
              <a:buFont typeface="Patrick Hand"/>
              <a:buNone/>
              <a:defRPr>
                <a:latin typeface="Patrick Hand"/>
                <a:ea typeface="Patrick Hand"/>
                <a:cs typeface="Patrick Hand"/>
                <a:sym typeface="Patrick Hand"/>
              </a:defRPr>
            </a:lvl2pPr>
            <a:lvl3pPr lvl="2" rtl="0">
              <a:spcBef>
                <a:spcPts val="0"/>
              </a:spcBef>
              <a:spcAft>
                <a:spcPts val="0"/>
              </a:spcAft>
              <a:buSzPts val="2800"/>
              <a:buFont typeface="Patrick Hand"/>
              <a:buNone/>
              <a:defRPr>
                <a:latin typeface="Patrick Hand"/>
                <a:ea typeface="Patrick Hand"/>
                <a:cs typeface="Patrick Hand"/>
                <a:sym typeface="Patrick Hand"/>
              </a:defRPr>
            </a:lvl3pPr>
            <a:lvl4pPr lvl="3" rtl="0">
              <a:spcBef>
                <a:spcPts val="0"/>
              </a:spcBef>
              <a:spcAft>
                <a:spcPts val="0"/>
              </a:spcAft>
              <a:buSzPts val="2800"/>
              <a:buFont typeface="Patrick Hand"/>
              <a:buNone/>
              <a:defRPr>
                <a:latin typeface="Patrick Hand"/>
                <a:ea typeface="Patrick Hand"/>
                <a:cs typeface="Patrick Hand"/>
                <a:sym typeface="Patrick Hand"/>
              </a:defRPr>
            </a:lvl4pPr>
            <a:lvl5pPr lvl="4" rtl="0">
              <a:spcBef>
                <a:spcPts val="0"/>
              </a:spcBef>
              <a:spcAft>
                <a:spcPts val="0"/>
              </a:spcAft>
              <a:buSzPts val="2800"/>
              <a:buFont typeface="Patrick Hand"/>
              <a:buNone/>
              <a:defRPr>
                <a:latin typeface="Patrick Hand"/>
                <a:ea typeface="Patrick Hand"/>
                <a:cs typeface="Patrick Hand"/>
                <a:sym typeface="Patrick Hand"/>
              </a:defRPr>
            </a:lvl5pPr>
            <a:lvl6pPr lvl="5" rtl="0">
              <a:spcBef>
                <a:spcPts val="0"/>
              </a:spcBef>
              <a:spcAft>
                <a:spcPts val="0"/>
              </a:spcAft>
              <a:buSzPts val="2800"/>
              <a:buFont typeface="Patrick Hand"/>
              <a:buNone/>
              <a:defRPr>
                <a:latin typeface="Patrick Hand"/>
                <a:ea typeface="Patrick Hand"/>
                <a:cs typeface="Patrick Hand"/>
                <a:sym typeface="Patrick Hand"/>
              </a:defRPr>
            </a:lvl6pPr>
            <a:lvl7pPr lvl="6" rtl="0">
              <a:spcBef>
                <a:spcPts val="0"/>
              </a:spcBef>
              <a:spcAft>
                <a:spcPts val="0"/>
              </a:spcAft>
              <a:buSzPts val="2800"/>
              <a:buFont typeface="Patrick Hand"/>
              <a:buNone/>
              <a:defRPr>
                <a:latin typeface="Patrick Hand"/>
                <a:ea typeface="Patrick Hand"/>
                <a:cs typeface="Patrick Hand"/>
                <a:sym typeface="Patrick Hand"/>
              </a:defRPr>
            </a:lvl7pPr>
            <a:lvl8pPr lvl="7" rtl="0">
              <a:spcBef>
                <a:spcPts val="0"/>
              </a:spcBef>
              <a:spcAft>
                <a:spcPts val="0"/>
              </a:spcAft>
              <a:buSzPts val="2800"/>
              <a:buFont typeface="Patrick Hand"/>
              <a:buNone/>
              <a:defRPr>
                <a:latin typeface="Patrick Hand"/>
                <a:ea typeface="Patrick Hand"/>
                <a:cs typeface="Patrick Hand"/>
                <a:sym typeface="Patrick Hand"/>
              </a:defRPr>
            </a:lvl8pPr>
            <a:lvl9pPr lvl="8" rtl="0">
              <a:spcBef>
                <a:spcPts val="0"/>
              </a:spcBef>
              <a:spcAft>
                <a:spcPts val="0"/>
              </a:spcAft>
              <a:buSzPts val="2800"/>
              <a:buFont typeface="Patrick Hand"/>
              <a:buNone/>
              <a:defRPr>
                <a:latin typeface="Patrick Hand"/>
                <a:ea typeface="Patrick Hand"/>
                <a:cs typeface="Patrick Hand"/>
                <a:sym typeface="Patrick Hand"/>
              </a:defRPr>
            </a:lvl9pPr>
          </a:lstStyle>
          <a:p>
            <a:endParaRPr/>
          </a:p>
        </p:txBody>
      </p:sp>
      <p:sp>
        <p:nvSpPr>
          <p:cNvPr id="268" name="Google Shape;268;p14"/>
          <p:cNvSpPr txBox="1">
            <a:spLocks noGrp="1"/>
          </p:cNvSpPr>
          <p:nvPr>
            <p:ph type="subTitle" idx="3"/>
          </p:nvPr>
        </p:nvSpPr>
        <p:spPr>
          <a:xfrm>
            <a:off x="7809308" y="3989400"/>
            <a:ext cx="2479600" cy="931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a:lvl1pPr>
            <a:lvl2pPr lvl="1" rtl="0">
              <a:lnSpc>
                <a:spcPct val="100000"/>
              </a:lnSpc>
              <a:spcBef>
                <a:spcPts val="0"/>
              </a:spcBef>
              <a:spcAft>
                <a:spcPts val="0"/>
              </a:spcAft>
              <a:buSzPts val="2100"/>
              <a:buNone/>
              <a:defRPr sz="2800"/>
            </a:lvl2pPr>
            <a:lvl3pPr lvl="2" rtl="0">
              <a:lnSpc>
                <a:spcPct val="100000"/>
              </a:lnSpc>
              <a:spcBef>
                <a:spcPts val="0"/>
              </a:spcBef>
              <a:spcAft>
                <a:spcPts val="0"/>
              </a:spcAft>
              <a:buSzPts val="2100"/>
              <a:buNone/>
              <a:defRPr sz="2800"/>
            </a:lvl3pPr>
            <a:lvl4pPr lvl="3" rtl="0">
              <a:lnSpc>
                <a:spcPct val="100000"/>
              </a:lnSpc>
              <a:spcBef>
                <a:spcPts val="0"/>
              </a:spcBef>
              <a:spcAft>
                <a:spcPts val="0"/>
              </a:spcAft>
              <a:buSzPts val="2100"/>
              <a:buNone/>
              <a:defRPr sz="2800"/>
            </a:lvl4pPr>
            <a:lvl5pPr lvl="4" rtl="0">
              <a:lnSpc>
                <a:spcPct val="100000"/>
              </a:lnSpc>
              <a:spcBef>
                <a:spcPts val="0"/>
              </a:spcBef>
              <a:spcAft>
                <a:spcPts val="0"/>
              </a:spcAft>
              <a:buSzPts val="2100"/>
              <a:buNone/>
              <a:defRPr sz="2800"/>
            </a:lvl5pPr>
            <a:lvl6pPr lvl="5" rtl="0">
              <a:lnSpc>
                <a:spcPct val="100000"/>
              </a:lnSpc>
              <a:spcBef>
                <a:spcPts val="0"/>
              </a:spcBef>
              <a:spcAft>
                <a:spcPts val="0"/>
              </a:spcAft>
              <a:buSzPts val="2100"/>
              <a:buNone/>
              <a:defRPr sz="2800"/>
            </a:lvl6pPr>
            <a:lvl7pPr lvl="6" rtl="0">
              <a:lnSpc>
                <a:spcPct val="100000"/>
              </a:lnSpc>
              <a:spcBef>
                <a:spcPts val="0"/>
              </a:spcBef>
              <a:spcAft>
                <a:spcPts val="0"/>
              </a:spcAft>
              <a:buSzPts val="2100"/>
              <a:buNone/>
              <a:defRPr sz="2800"/>
            </a:lvl7pPr>
            <a:lvl8pPr lvl="7" rtl="0">
              <a:lnSpc>
                <a:spcPct val="100000"/>
              </a:lnSpc>
              <a:spcBef>
                <a:spcPts val="0"/>
              </a:spcBef>
              <a:spcAft>
                <a:spcPts val="0"/>
              </a:spcAft>
              <a:buSzPts val="2100"/>
              <a:buNone/>
              <a:defRPr sz="2800"/>
            </a:lvl8pPr>
            <a:lvl9pPr lvl="8" rtl="0">
              <a:lnSpc>
                <a:spcPct val="100000"/>
              </a:lnSpc>
              <a:spcBef>
                <a:spcPts val="0"/>
              </a:spcBef>
              <a:spcAft>
                <a:spcPts val="0"/>
              </a:spcAft>
              <a:buSzPts val="2100"/>
              <a:buNone/>
              <a:defRPr sz="2800"/>
            </a:lvl9pPr>
          </a:lstStyle>
          <a:p>
            <a:endParaRPr/>
          </a:p>
        </p:txBody>
      </p:sp>
      <p:sp>
        <p:nvSpPr>
          <p:cNvPr id="269" name="Google Shape;269;p14"/>
          <p:cNvSpPr txBox="1">
            <a:spLocks noGrp="1"/>
          </p:cNvSpPr>
          <p:nvPr>
            <p:ph type="title" idx="4"/>
          </p:nvPr>
        </p:nvSpPr>
        <p:spPr>
          <a:xfrm>
            <a:off x="7809301" y="3353533"/>
            <a:ext cx="2479600" cy="560400"/>
          </a:xfrm>
          <a:prstGeom prst="rect">
            <a:avLst/>
          </a:prstGeom>
        </p:spPr>
        <p:txBody>
          <a:bodyPr spcFirstLastPara="1" wrap="square" lIns="91425" tIns="91425" rIns="91425" bIns="91425" anchor="t" anchorCtr="0">
            <a:noAutofit/>
          </a:bodyPr>
          <a:lstStyle>
            <a:lvl1pPr lvl="0" rtl="0">
              <a:spcBef>
                <a:spcPts val="0"/>
              </a:spcBef>
              <a:spcAft>
                <a:spcPts val="0"/>
              </a:spcAft>
              <a:buSzPts val="1800"/>
              <a:buNone/>
              <a:defRPr sz="3200">
                <a:solidFill>
                  <a:schemeClr val="accent4"/>
                </a:solidFill>
              </a:defRPr>
            </a:lvl1pPr>
            <a:lvl2pPr lvl="1" rtl="0">
              <a:spcBef>
                <a:spcPts val="0"/>
              </a:spcBef>
              <a:spcAft>
                <a:spcPts val="0"/>
              </a:spcAft>
              <a:buSzPts val="2800"/>
              <a:buFont typeface="Patrick Hand"/>
              <a:buNone/>
              <a:defRPr>
                <a:latin typeface="Patrick Hand"/>
                <a:ea typeface="Patrick Hand"/>
                <a:cs typeface="Patrick Hand"/>
                <a:sym typeface="Patrick Hand"/>
              </a:defRPr>
            </a:lvl2pPr>
            <a:lvl3pPr lvl="2" rtl="0">
              <a:spcBef>
                <a:spcPts val="0"/>
              </a:spcBef>
              <a:spcAft>
                <a:spcPts val="0"/>
              </a:spcAft>
              <a:buSzPts val="2800"/>
              <a:buFont typeface="Patrick Hand"/>
              <a:buNone/>
              <a:defRPr>
                <a:latin typeface="Patrick Hand"/>
                <a:ea typeface="Patrick Hand"/>
                <a:cs typeface="Patrick Hand"/>
                <a:sym typeface="Patrick Hand"/>
              </a:defRPr>
            </a:lvl3pPr>
            <a:lvl4pPr lvl="3" rtl="0">
              <a:spcBef>
                <a:spcPts val="0"/>
              </a:spcBef>
              <a:spcAft>
                <a:spcPts val="0"/>
              </a:spcAft>
              <a:buSzPts val="2800"/>
              <a:buFont typeface="Patrick Hand"/>
              <a:buNone/>
              <a:defRPr>
                <a:latin typeface="Patrick Hand"/>
                <a:ea typeface="Patrick Hand"/>
                <a:cs typeface="Patrick Hand"/>
                <a:sym typeface="Patrick Hand"/>
              </a:defRPr>
            </a:lvl4pPr>
            <a:lvl5pPr lvl="4" rtl="0">
              <a:spcBef>
                <a:spcPts val="0"/>
              </a:spcBef>
              <a:spcAft>
                <a:spcPts val="0"/>
              </a:spcAft>
              <a:buSzPts val="2800"/>
              <a:buFont typeface="Patrick Hand"/>
              <a:buNone/>
              <a:defRPr>
                <a:latin typeface="Patrick Hand"/>
                <a:ea typeface="Patrick Hand"/>
                <a:cs typeface="Patrick Hand"/>
                <a:sym typeface="Patrick Hand"/>
              </a:defRPr>
            </a:lvl5pPr>
            <a:lvl6pPr lvl="5" rtl="0">
              <a:spcBef>
                <a:spcPts val="0"/>
              </a:spcBef>
              <a:spcAft>
                <a:spcPts val="0"/>
              </a:spcAft>
              <a:buSzPts val="2800"/>
              <a:buFont typeface="Patrick Hand"/>
              <a:buNone/>
              <a:defRPr>
                <a:latin typeface="Patrick Hand"/>
                <a:ea typeface="Patrick Hand"/>
                <a:cs typeface="Patrick Hand"/>
                <a:sym typeface="Patrick Hand"/>
              </a:defRPr>
            </a:lvl6pPr>
            <a:lvl7pPr lvl="6" rtl="0">
              <a:spcBef>
                <a:spcPts val="0"/>
              </a:spcBef>
              <a:spcAft>
                <a:spcPts val="0"/>
              </a:spcAft>
              <a:buSzPts val="2800"/>
              <a:buFont typeface="Patrick Hand"/>
              <a:buNone/>
              <a:defRPr>
                <a:latin typeface="Patrick Hand"/>
                <a:ea typeface="Patrick Hand"/>
                <a:cs typeface="Patrick Hand"/>
                <a:sym typeface="Patrick Hand"/>
              </a:defRPr>
            </a:lvl7pPr>
            <a:lvl8pPr lvl="7" rtl="0">
              <a:spcBef>
                <a:spcPts val="0"/>
              </a:spcBef>
              <a:spcAft>
                <a:spcPts val="0"/>
              </a:spcAft>
              <a:buSzPts val="2800"/>
              <a:buFont typeface="Patrick Hand"/>
              <a:buNone/>
              <a:defRPr>
                <a:latin typeface="Patrick Hand"/>
                <a:ea typeface="Patrick Hand"/>
                <a:cs typeface="Patrick Hand"/>
                <a:sym typeface="Patrick Hand"/>
              </a:defRPr>
            </a:lvl8pPr>
            <a:lvl9pPr lvl="8" rtl="0">
              <a:spcBef>
                <a:spcPts val="0"/>
              </a:spcBef>
              <a:spcAft>
                <a:spcPts val="0"/>
              </a:spcAft>
              <a:buSzPts val="2800"/>
              <a:buFont typeface="Patrick Hand"/>
              <a:buNone/>
              <a:defRPr>
                <a:latin typeface="Patrick Hand"/>
                <a:ea typeface="Patrick Hand"/>
                <a:cs typeface="Patrick Hand"/>
                <a:sym typeface="Patrick Hand"/>
              </a:defRPr>
            </a:lvl9pPr>
          </a:lstStyle>
          <a:p>
            <a:endParaRPr/>
          </a:p>
        </p:txBody>
      </p:sp>
      <p:sp>
        <p:nvSpPr>
          <p:cNvPr id="270" name="Google Shape;270;p14"/>
          <p:cNvSpPr txBox="1">
            <a:spLocks noGrp="1"/>
          </p:cNvSpPr>
          <p:nvPr>
            <p:ph type="subTitle" idx="5"/>
          </p:nvPr>
        </p:nvSpPr>
        <p:spPr>
          <a:xfrm>
            <a:off x="4877632" y="3989400"/>
            <a:ext cx="2479600" cy="931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a:lvl1pPr>
            <a:lvl2pPr lvl="1" rtl="0">
              <a:lnSpc>
                <a:spcPct val="100000"/>
              </a:lnSpc>
              <a:spcBef>
                <a:spcPts val="0"/>
              </a:spcBef>
              <a:spcAft>
                <a:spcPts val="0"/>
              </a:spcAft>
              <a:buSzPts val="2100"/>
              <a:buNone/>
              <a:defRPr sz="2800"/>
            </a:lvl2pPr>
            <a:lvl3pPr lvl="2" rtl="0">
              <a:lnSpc>
                <a:spcPct val="100000"/>
              </a:lnSpc>
              <a:spcBef>
                <a:spcPts val="0"/>
              </a:spcBef>
              <a:spcAft>
                <a:spcPts val="0"/>
              </a:spcAft>
              <a:buSzPts val="2100"/>
              <a:buNone/>
              <a:defRPr sz="2800"/>
            </a:lvl3pPr>
            <a:lvl4pPr lvl="3" rtl="0">
              <a:lnSpc>
                <a:spcPct val="100000"/>
              </a:lnSpc>
              <a:spcBef>
                <a:spcPts val="0"/>
              </a:spcBef>
              <a:spcAft>
                <a:spcPts val="0"/>
              </a:spcAft>
              <a:buSzPts val="2100"/>
              <a:buNone/>
              <a:defRPr sz="2800"/>
            </a:lvl4pPr>
            <a:lvl5pPr lvl="4" rtl="0">
              <a:lnSpc>
                <a:spcPct val="100000"/>
              </a:lnSpc>
              <a:spcBef>
                <a:spcPts val="0"/>
              </a:spcBef>
              <a:spcAft>
                <a:spcPts val="0"/>
              </a:spcAft>
              <a:buSzPts val="2100"/>
              <a:buNone/>
              <a:defRPr sz="2800"/>
            </a:lvl5pPr>
            <a:lvl6pPr lvl="5" rtl="0">
              <a:lnSpc>
                <a:spcPct val="100000"/>
              </a:lnSpc>
              <a:spcBef>
                <a:spcPts val="0"/>
              </a:spcBef>
              <a:spcAft>
                <a:spcPts val="0"/>
              </a:spcAft>
              <a:buSzPts val="2100"/>
              <a:buNone/>
              <a:defRPr sz="2800"/>
            </a:lvl6pPr>
            <a:lvl7pPr lvl="6" rtl="0">
              <a:lnSpc>
                <a:spcPct val="100000"/>
              </a:lnSpc>
              <a:spcBef>
                <a:spcPts val="0"/>
              </a:spcBef>
              <a:spcAft>
                <a:spcPts val="0"/>
              </a:spcAft>
              <a:buSzPts val="2100"/>
              <a:buNone/>
              <a:defRPr sz="2800"/>
            </a:lvl7pPr>
            <a:lvl8pPr lvl="7" rtl="0">
              <a:lnSpc>
                <a:spcPct val="100000"/>
              </a:lnSpc>
              <a:spcBef>
                <a:spcPts val="0"/>
              </a:spcBef>
              <a:spcAft>
                <a:spcPts val="0"/>
              </a:spcAft>
              <a:buSzPts val="2100"/>
              <a:buNone/>
              <a:defRPr sz="2800"/>
            </a:lvl8pPr>
            <a:lvl9pPr lvl="8" rtl="0">
              <a:lnSpc>
                <a:spcPct val="100000"/>
              </a:lnSpc>
              <a:spcBef>
                <a:spcPts val="0"/>
              </a:spcBef>
              <a:spcAft>
                <a:spcPts val="0"/>
              </a:spcAft>
              <a:buSzPts val="2100"/>
              <a:buNone/>
              <a:defRPr sz="2800"/>
            </a:lvl9pPr>
          </a:lstStyle>
          <a:p>
            <a:endParaRPr/>
          </a:p>
        </p:txBody>
      </p:sp>
      <p:sp>
        <p:nvSpPr>
          <p:cNvPr id="271" name="Google Shape;271;p14"/>
          <p:cNvSpPr txBox="1">
            <a:spLocks noGrp="1"/>
          </p:cNvSpPr>
          <p:nvPr>
            <p:ph type="title" idx="6"/>
          </p:nvPr>
        </p:nvSpPr>
        <p:spPr>
          <a:xfrm>
            <a:off x="4877628" y="3353533"/>
            <a:ext cx="2479600" cy="560400"/>
          </a:xfrm>
          <a:prstGeom prst="rect">
            <a:avLst/>
          </a:prstGeom>
        </p:spPr>
        <p:txBody>
          <a:bodyPr spcFirstLastPara="1" wrap="square" lIns="91425" tIns="91425" rIns="91425" bIns="91425" anchor="t" anchorCtr="0">
            <a:noAutofit/>
          </a:bodyPr>
          <a:lstStyle>
            <a:lvl1pPr lvl="0" rtl="0">
              <a:spcBef>
                <a:spcPts val="0"/>
              </a:spcBef>
              <a:spcAft>
                <a:spcPts val="0"/>
              </a:spcAft>
              <a:buSzPts val="1800"/>
              <a:buNone/>
              <a:defRPr sz="3200">
                <a:solidFill>
                  <a:schemeClr val="accent4"/>
                </a:solidFill>
              </a:defRPr>
            </a:lvl1pPr>
            <a:lvl2pPr lvl="1" rtl="0">
              <a:spcBef>
                <a:spcPts val="0"/>
              </a:spcBef>
              <a:spcAft>
                <a:spcPts val="0"/>
              </a:spcAft>
              <a:buSzPts val="2800"/>
              <a:buFont typeface="Patrick Hand"/>
              <a:buNone/>
              <a:defRPr>
                <a:latin typeface="Patrick Hand"/>
                <a:ea typeface="Patrick Hand"/>
                <a:cs typeface="Patrick Hand"/>
                <a:sym typeface="Patrick Hand"/>
              </a:defRPr>
            </a:lvl2pPr>
            <a:lvl3pPr lvl="2" rtl="0">
              <a:spcBef>
                <a:spcPts val="0"/>
              </a:spcBef>
              <a:spcAft>
                <a:spcPts val="0"/>
              </a:spcAft>
              <a:buSzPts val="2800"/>
              <a:buFont typeface="Patrick Hand"/>
              <a:buNone/>
              <a:defRPr>
                <a:latin typeface="Patrick Hand"/>
                <a:ea typeface="Patrick Hand"/>
                <a:cs typeface="Patrick Hand"/>
                <a:sym typeface="Patrick Hand"/>
              </a:defRPr>
            </a:lvl3pPr>
            <a:lvl4pPr lvl="3" rtl="0">
              <a:spcBef>
                <a:spcPts val="0"/>
              </a:spcBef>
              <a:spcAft>
                <a:spcPts val="0"/>
              </a:spcAft>
              <a:buSzPts val="2800"/>
              <a:buFont typeface="Patrick Hand"/>
              <a:buNone/>
              <a:defRPr>
                <a:latin typeface="Patrick Hand"/>
                <a:ea typeface="Patrick Hand"/>
                <a:cs typeface="Patrick Hand"/>
                <a:sym typeface="Patrick Hand"/>
              </a:defRPr>
            </a:lvl4pPr>
            <a:lvl5pPr lvl="4" rtl="0">
              <a:spcBef>
                <a:spcPts val="0"/>
              </a:spcBef>
              <a:spcAft>
                <a:spcPts val="0"/>
              </a:spcAft>
              <a:buSzPts val="2800"/>
              <a:buFont typeface="Patrick Hand"/>
              <a:buNone/>
              <a:defRPr>
                <a:latin typeface="Patrick Hand"/>
                <a:ea typeface="Patrick Hand"/>
                <a:cs typeface="Patrick Hand"/>
                <a:sym typeface="Patrick Hand"/>
              </a:defRPr>
            </a:lvl5pPr>
            <a:lvl6pPr lvl="5" rtl="0">
              <a:spcBef>
                <a:spcPts val="0"/>
              </a:spcBef>
              <a:spcAft>
                <a:spcPts val="0"/>
              </a:spcAft>
              <a:buSzPts val="2800"/>
              <a:buFont typeface="Patrick Hand"/>
              <a:buNone/>
              <a:defRPr>
                <a:latin typeface="Patrick Hand"/>
                <a:ea typeface="Patrick Hand"/>
                <a:cs typeface="Patrick Hand"/>
                <a:sym typeface="Patrick Hand"/>
              </a:defRPr>
            </a:lvl6pPr>
            <a:lvl7pPr lvl="6" rtl="0">
              <a:spcBef>
                <a:spcPts val="0"/>
              </a:spcBef>
              <a:spcAft>
                <a:spcPts val="0"/>
              </a:spcAft>
              <a:buSzPts val="2800"/>
              <a:buFont typeface="Patrick Hand"/>
              <a:buNone/>
              <a:defRPr>
                <a:latin typeface="Patrick Hand"/>
                <a:ea typeface="Patrick Hand"/>
                <a:cs typeface="Patrick Hand"/>
                <a:sym typeface="Patrick Hand"/>
              </a:defRPr>
            </a:lvl7pPr>
            <a:lvl8pPr lvl="7" rtl="0">
              <a:spcBef>
                <a:spcPts val="0"/>
              </a:spcBef>
              <a:spcAft>
                <a:spcPts val="0"/>
              </a:spcAft>
              <a:buSzPts val="2800"/>
              <a:buFont typeface="Patrick Hand"/>
              <a:buNone/>
              <a:defRPr>
                <a:latin typeface="Patrick Hand"/>
                <a:ea typeface="Patrick Hand"/>
                <a:cs typeface="Patrick Hand"/>
                <a:sym typeface="Patrick Hand"/>
              </a:defRPr>
            </a:lvl8pPr>
            <a:lvl9pPr lvl="8" rtl="0">
              <a:spcBef>
                <a:spcPts val="0"/>
              </a:spcBef>
              <a:spcAft>
                <a:spcPts val="0"/>
              </a:spcAft>
              <a:buSzPts val="2800"/>
              <a:buFont typeface="Patrick Hand"/>
              <a:buNone/>
              <a:defRPr>
                <a:latin typeface="Patrick Hand"/>
                <a:ea typeface="Patrick Hand"/>
                <a:cs typeface="Patrick Hand"/>
                <a:sym typeface="Patrick Hand"/>
              </a:defRPr>
            </a:lvl9pPr>
          </a:lstStyle>
          <a:p>
            <a:endParaRPr/>
          </a:p>
        </p:txBody>
      </p:sp>
    </p:spTree>
    <p:extLst>
      <p:ext uri="{BB962C8B-B14F-4D97-AF65-F5344CB8AC3E}">
        <p14:creationId xmlns:p14="http://schemas.microsoft.com/office/powerpoint/2010/main" val="77822038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Title and four columns">
  <p:cSld name="Title and four columns">
    <p:spTree>
      <p:nvGrpSpPr>
        <p:cNvPr id="1" name="Shape 493"/>
        <p:cNvGrpSpPr/>
        <p:nvPr/>
      </p:nvGrpSpPr>
      <p:grpSpPr>
        <a:xfrm>
          <a:off x="0" y="0"/>
          <a:ext cx="0" cy="0"/>
          <a:chOff x="0" y="0"/>
          <a:chExt cx="0" cy="0"/>
        </a:xfrm>
      </p:grpSpPr>
      <p:pic>
        <p:nvPicPr>
          <p:cNvPr id="494" name="Google Shape;494;p22"/>
          <p:cNvPicPr preferRelativeResize="0"/>
          <p:nvPr/>
        </p:nvPicPr>
        <p:blipFill>
          <a:blip r:embed="rId2">
            <a:alphaModFix/>
          </a:blip>
          <a:stretch>
            <a:fillRect/>
          </a:stretch>
        </p:blipFill>
        <p:spPr>
          <a:xfrm>
            <a:off x="1" y="1"/>
            <a:ext cx="12192004" cy="6858001"/>
          </a:xfrm>
          <a:prstGeom prst="rect">
            <a:avLst/>
          </a:prstGeom>
          <a:noFill/>
          <a:ln>
            <a:noFill/>
          </a:ln>
        </p:spPr>
      </p:pic>
      <p:pic>
        <p:nvPicPr>
          <p:cNvPr id="495" name="Google Shape;495;p22"/>
          <p:cNvPicPr preferRelativeResize="0"/>
          <p:nvPr/>
        </p:nvPicPr>
        <p:blipFill>
          <a:blip r:embed="rId3">
            <a:alphaModFix/>
          </a:blip>
          <a:stretch>
            <a:fillRect/>
          </a:stretch>
        </p:blipFill>
        <p:spPr>
          <a:xfrm>
            <a:off x="1" y="1"/>
            <a:ext cx="12192004" cy="6858001"/>
          </a:xfrm>
          <a:prstGeom prst="rect">
            <a:avLst/>
          </a:prstGeom>
          <a:noFill/>
          <a:ln>
            <a:noFill/>
          </a:ln>
        </p:spPr>
      </p:pic>
      <p:pic>
        <p:nvPicPr>
          <p:cNvPr id="496" name="Google Shape;496;p22"/>
          <p:cNvPicPr preferRelativeResize="0"/>
          <p:nvPr/>
        </p:nvPicPr>
        <p:blipFill>
          <a:blip r:embed="rId4">
            <a:alphaModFix/>
          </a:blip>
          <a:stretch>
            <a:fillRect/>
          </a:stretch>
        </p:blipFill>
        <p:spPr>
          <a:xfrm>
            <a:off x="1" y="1"/>
            <a:ext cx="12192004" cy="6858001"/>
          </a:xfrm>
          <a:prstGeom prst="rect">
            <a:avLst/>
          </a:prstGeom>
          <a:noFill/>
          <a:ln>
            <a:noFill/>
          </a:ln>
        </p:spPr>
      </p:pic>
      <p:sp>
        <p:nvSpPr>
          <p:cNvPr id="497" name="Google Shape;497;p22"/>
          <p:cNvSpPr/>
          <p:nvPr/>
        </p:nvSpPr>
        <p:spPr>
          <a:xfrm>
            <a:off x="1526551" y="532367"/>
            <a:ext cx="9138899" cy="5605455"/>
          </a:xfrm>
          <a:custGeom>
            <a:avLst/>
            <a:gdLst/>
            <a:ahLst/>
            <a:cxnLst/>
            <a:rect l="l" t="t" r="r" b="b"/>
            <a:pathLst>
              <a:path w="15226" h="9339" extrusionOk="0">
                <a:moveTo>
                  <a:pt x="452" y="425"/>
                </a:moveTo>
                <a:cubicBezTo>
                  <a:pt x="568" y="425"/>
                  <a:pt x="653" y="509"/>
                  <a:pt x="653" y="625"/>
                </a:cubicBezTo>
                <a:cubicBezTo>
                  <a:pt x="653" y="723"/>
                  <a:pt x="568" y="808"/>
                  <a:pt x="452" y="808"/>
                </a:cubicBezTo>
                <a:cubicBezTo>
                  <a:pt x="354" y="808"/>
                  <a:pt x="269" y="723"/>
                  <a:pt x="269" y="625"/>
                </a:cubicBezTo>
                <a:cubicBezTo>
                  <a:pt x="269" y="509"/>
                  <a:pt x="354" y="425"/>
                  <a:pt x="452" y="425"/>
                </a:cubicBezTo>
                <a:close/>
                <a:moveTo>
                  <a:pt x="452" y="1161"/>
                </a:moveTo>
                <a:cubicBezTo>
                  <a:pt x="568" y="1161"/>
                  <a:pt x="653" y="1246"/>
                  <a:pt x="653" y="1358"/>
                </a:cubicBezTo>
                <a:cubicBezTo>
                  <a:pt x="653" y="1457"/>
                  <a:pt x="568" y="1559"/>
                  <a:pt x="452" y="1559"/>
                </a:cubicBezTo>
                <a:cubicBezTo>
                  <a:pt x="354" y="1559"/>
                  <a:pt x="269" y="1457"/>
                  <a:pt x="269" y="1358"/>
                </a:cubicBezTo>
                <a:cubicBezTo>
                  <a:pt x="269" y="1246"/>
                  <a:pt x="354" y="1161"/>
                  <a:pt x="452" y="1161"/>
                </a:cubicBezTo>
                <a:close/>
                <a:moveTo>
                  <a:pt x="452" y="1898"/>
                </a:moveTo>
                <a:cubicBezTo>
                  <a:pt x="568" y="1898"/>
                  <a:pt x="653" y="1983"/>
                  <a:pt x="653" y="2095"/>
                </a:cubicBezTo>
                <a:cubicBezTo>
                  <a:pt x="653" y="2207"/>
                  <a:pt x="568" y="2292"/>
                  <a:pt x="452" y="2292"/>
                </a:cubicBezTo>
                <a:cubicBezTo>
                  <a:pt x="354" y="2292"/>
                  <a:pt x="269" y="2207"/>
                  <a:pt x="269" y="2095"/>
                </a:cubicBezTo>
                <a:cubicBezTo>
                  <a:pt x="269" y="1983"/>
                  <a:pt x="354" y="1898"/>
                  <a:pt x="452" y="1898"/>
                </a:cubicBezTo>
                <a:close/>
                <a:moveTo>
                  <a:pt x="452" y="2646"/>
                </a:moveTo>
                <a:cubicBezTo>
                  <a:pt x="568" y="2646"/>
                  <a:pt x="653" y="2730"/>
                  <a:pt x="653" y="2832"/>
                </a:cubicBezTo>
                <a:cubicBezTo>
                  <a:pt x="653" y="2944"/>
                  <a:pt x="568" y="3029"/>
                  <a:pt x="452" y="3029"/>
                </a:cubicBezTo>
                <a:cubicBezTo>
                  <a:pt x="354" y="3029"/>
                  <a:pt x="269" y="2944"/>
                  <a:pt x="269" y="2832"/>
                </a:cubicBezTo>
                <a:cubicBezTo>
                  <a:pt x="269" y="2730"/>
                  <a:pt x="354" y="2646"/>
                  <a:pt x="452" y="2646"/>
                </a:cubicBezTo>
                <a:close/>
                <a:moveTo>
                  <a:pt x="452" y="3369"/>
                </a:moveTo>
                <a:cubicBezTo>
                  <a:pt x="568" y="3369"/>
                  <a:pt x="653" y="3454"/>
                  <a:pt x="653" y="3552"/>
                </a:cubicBezTo>
                <a:lnTo>
                  <a:pt x="653" y="3566"/>
                </a:lnTo>
                <a:lnTo>
                  <a:pt x="653" y="3579"/>
                </a:lnTo>
                <a:cubicBezTo>
                  <a:pt x="653" y="3681"/>
                  <a:pt x="568" y="3766"/>
                  <a:pt x="452" y="3766"/>
                </a:cubicBezTo>
                <a:cubicBezTo>
                  <a:pt x="354" y="3766"/>
                  <a:pt x="269" y="3681"/>
                  <a:pt x="269" y="3579"/>
                </a:cubicBezTo>
                <a:lnTo>
                  <a:pt x="269" y="3566"/>
                </a:lnTo>
                <a:lnTo>
                  <a:pt x="269" y="3552"/>
                </a:lnTo>
                <a:cubicBezTo>
                  <a:pt x="269" y="3454"/>
                  <a:pt x="354" y="3369"/>
                  <a:pt x="452" y="3369"/>
                </a:cubicBezTo>
                <a:close/>
                <a:moveTo>
                  <a:pt x="452" y="4106"/>
                </a:moveTo>
                <a:cubicBezTo>
                  <a:pt x="568" y="4106"/>
                  <a:pt x="653" y="4191"/>
                  <a:pt x="653" y="4303"/>
                </a:cubicBezTo>
                <a:cubicBezTo>
                  <a:pt x="653" y="4401"/>
                  <a:pt x="568" y="4486"/>
                  <a:pt x="452" y="4486"/>
                </a:cubicBezTo>
                <a:cubicBezTo>
                  <a:pt x="354" y="4486"/>
                  <a:pt x="269" y="4401"/>
                  <a:pt x="269" y="4303"/>
                </a:cubicBezTo>
                <a:cubicBezTo>
                  <a:pt x="269" y="4191"/>
                  <a:pt x="354" y="4106"/>
                  <a:pt x="452" y="4106"/>
                </a:cubicBezTo>
                <a:close/>
                <a:moveTo>
                  <a:pt x="452" y="4839"/>
                </a:moveTo>
                <a:cubicBezTo>
                  <a:pt x="568" y="4839"/>
                  <a:pt x="653" y="4924"/>
                  <a:pt x="653" y="5040"/>
                </a:cubicBezTo>
                <a:cubicBezTo>
                  <a:pt x="653" y="5138"/>
                  <a:pt x="568" y="5237"/>
                  <a:pt x="452" y="5237"/>
                </a:cubicBezTo>
                <a:cubicBezTo>
                  <a:pt x="354" y="5237"/>
                  <a:pt x="269" y="5138"/>
                  <a:pt x="269" y="5040"/>
                </a:cubicBezTo>
                <a:cubicBezTo>
                  <a:pt x="269" y="4924"/>
                  <a:pt x="354" y="4839"/>
                  <a:pt x="452" y="4839"/>
                </a:cubicBezTo>
                <a:close/>
                <a:moveTo>
                  <a:pt x="452" y="5576"/>
                </a:moveTo>
                <a:cubicBezTo>
                  <a:pt x="568" y="5576"/>
                  <a:pt x="653" y="5661"/>
                  <a:pt x="653" y="5773"/>
                </a:cubicBezTo>
                <a:cubicBezTo>
                  <a:pt x="653" y="5889"/>
                  <a:pt x="568" y="5974"/>
                  <a:pt x="452" y="5974"/>
                </a:cubicBezTo>
                <a:cubicBezTo>
                  <a:pt x="354" y="5974"/>
                  <a:pt x="269" y="5889"/>
                  <a:pt x="269" y="5773"/>
                </a:cubicBezTo>
                <a:cubicBezTo>
                  <a:pt x="269" y="5661"/>
                  <a:pt x="354" y="5576"/>
                  <a:pt x="452" y="5576"/>
                </a:cubicBezTo>
                <a:close/>
                <a:moveTo>
                  <a:pt x="452" y="6327"/>
                </a:moveTo>
                <a:cubicBezTo>
                  <a:pt x="568" y="6327"/>
                  <a:pt x="653" y="6412"/>
                  <a:pt x="653" y="6510"/>
                </a:cubicBezTo>
                <a:cubicBezTo>
                  <a:pt x="653" y="6622"/>
                  <a:pt x="568" y="6707"/>
                  <a:pt x="452" y="6707"/>
                </a:cubicBezTo>
                <a:cubicBezTo>
                  <a:pt x="354" y="6707"/>
                  <a:pt x="269" y="6622"/>
                  <a:pt x="269" y="6510"/>
                </a:cubicBezTo>
                <a:cubicBezTo>
                  <a:pt x="269" y="6412"/>
                  <a:pt x="354" y="6327"/>
                  <a:pt x="452" y="6327"/>
                </a:cubicBezTo>
                <a:close/>
                <a:moveTo>
                  <a:pt x="452" y="7060"/>
                </a:moveTo>
                <a:cubicBezTo>
                  <a:pt x="568" y="7060"/>
                  <a:pt x="653" y="7145"/>
                  <a:pt x="653" y="7261"/>
                </a:cubicBezTo>
                <a:cubicBezTo>
                  <a:pt x="653" y="7359"/>
                  <a:pt x="568" y="7444"/>
                  <a:pt x="452" y="7444"/>
                </a:cubicBezTo>
                <a:cubicBezTo>
                  <a:pt x="354" y="7444"/>
                  <a:pt x="269" y="7359"/>
                  <a:pt x="269" y="7261"/>
                </a:cubicBezTo>
                <a:cubicBezTo>
                  <a:pt x="269" y="7145"/>
                  <a:pt x="354" y="7060"/>
                  <a:pt x="452" y="7060"/>
                </a:cubicBezTo>
                <a:close/>
                <a:moveTo>
                  <a:pt x="452" y="7797"/>
                </a:moveTo>
                <a:cubicBezTo>
                  <a:pt x="568" y="7797"/>
                  <a:pt x="653" y="7882"/>
                  <a:pt x="653" y="7994"/>
                </a:cubicBezTo>
                <a:cubicBezTo>
                  <a:pt x="653" y="8096"/>
                  <a:pt x="568" y="8195"/>
                  <a:pt x="452" y="8195"/>
                </a:cubicBezTo>
                <a:cubicBezTo>
                  <a:pt x="354" y="8195"/>
                  <a:pt x="269" y="8096"/>
                  <a:pt x="269" y="7994"/>
                </a:cubicBezTo>
                <a:cubicBezTo>
                  <a:pt x="269" y="7882"/>
                  <a:pt x="354" y="7797"/>
                  <a:pt x="452" y="7797"/>
                </a:cubicBezTo>
                <a:close/>
                <a:moveTo>
                  <a:pt x="452" y="8534"/>
                </a:moveTo>
                <a:cubicBezTo>
                  <a:pt x="568" y="8534"/>
                  <a:pt x="653" y="8619"/>
                  <a:pt x="653" y="8731"/>
                </a:cubicBezTo>
                <a:cubicBezTo>
                  <a:pt x="653" y="8843"/>
                  <a:pt x="568" y="8928"/>
                  <a:pt x="452" y="8928"/>
                </a:cubicBezTo>
                <a:cubicBezTo>
                  <a:pt x="354" y="8928"/>
                  <a:pt x="269" y="8843"/>
                  <a:pt x="269" y="8731"/>
                </a:cubicBezTo>
                <a:cubicBezTo>
                  <a:pt x="269" y="8619"/>
                  <a:pt x="354" y="8534"/>
                  <a:pt x="452" y="8534"/>
                </a:cubicBezTo>
                <a:close/>
                <a:moveTo>
                  <a:pt x="1" y="0"/>
                </a:moveTo>
                <a:lnTo>
                  <a:pt x="1" y="9339"/>
                </a:lnTo>
                <a:lnTo>
                  <a:pt x="15225" y="9339"/>
                </a:lnTo>
                <a:lnTo>
                  <a:pt x="15225" y="0"/>
                </a:lnTo>
                <a:close/>
              </a:path>
            </a:pathLst>
          </a:custGeom>
          <a:solidFill>
            <a:srgbClr val="F5F3E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98" name="Google Shape;498;p22"/>
          <p:cNvSpPr txBox="1">
            <a:spLocks noGrp="1"/>
          </p:cNvSpPr>
          <p:nvPr>
            <p:ph type="title"/>
          </p:nvPr>
        </p:nvSpPr>
        <p:spPr>
          <a:xfrm>
            <a:off x="960000" y="720000"/>
            <a:ext cx="10272000" cy="636800"/>
          </a:xfrm>
          <a:prstGeom prst="rect">
            <a:avLst/>
          </a:prstGeom>
        </p:spPr>
        <p:txBody>
          <a:bodyPr spcFirstLastPara="1" wrap="square" lIns="91425" tIns="91425" rIns="91425" bIns="91425" anchor="t" anchorCtr="0">
            <a:noAutofit/>
          </a:bodyPr>
          <a:lstStyle>
            <a:lvl1pPr lvl="0" rtl="0">
              <a:spcBef>
                <a:spcPts val="0"/>
              </a:spcBef>
              <a:spcAft>
                <a:spcPts val="0"/>
              </a:spcAft>
              <a:buSzPts val="3000"/>
              <a:buNone/>
              <a:defRPr>
                <a:solidFill>
                  <a:schemeClr val="accent4"/>
                </a:solidFill>
              </a:defRPr>
            </a:lvl1pPr>
            <a:lvl2pPr lvl="1" rtl="0">
              <a:spcBef>
                <a:spcPts val="0"/>
              </a:spcBef>
              <a:spcAft>
                <a:spcPts val="0"/>
              </a:spcAft>
              <a:buSzPts val="2800"/>
              <a:buNone/>
              <a:defRPr>
                <a:latin typeface="Roboto"/>
                <a:ea typeface="Roboto"/>
                <a:cs typeface="Roboto"/>
                <a:sym typeface="Roboto"/>
              </a:defRPr>
            </a:lvl2pPr>
            <a:lvl3pPr lvl="2" rtl="0">
              <a:spcBef>
                <a:spcPts val="0"/>
              </a:spcBef>
              <a:spcAft>
                <a:spcPts val="0"/>
              </a:spcAft>
              <a:buSzPts val="2800"/>
              <a:buNone/>
              <a:defRPr>
                <a:latin typeface="Roboto"/>
                <a:ea typeface="Roboto"/>
                <a:cs typeface="Roboto"/>
                <a:sym typeface="Roboto"/>
              </a:defRPr>
            </a:lvl3pPr>
            <a:lvl4pPr lvl="3" rtl="0">
              <a:spcBef>
                <a:spcPts val="0"/>
              </a:spcBef>
              <a:spcAft>
                <a:spcPts val="0"/>
              </a:spcAft>
              <a:buSzPts val="2800"/>
              <a:buNone/>
              <a:defRPr>
                <a:latin typeface="Roboto"/>
                <a:ea typeface="Roboto"/>
                <a:cs typeface="Roboto"/>
                <a:sym typeface="Roboto"/>
              </a:defRPr>
            </a:lvl4pPr>
            <a:lvl5pPr lvl="4" rtl="0">
              <a:spcBef>
                <a:spcPts val="0"/>
              </a:spcBef>
              <a:spcAft>
                <a:spcPts val="0"/>
              </a:spcAft>
              <a:buSzPts val="2800"/>
              <a:buNone/>
              <a:defRPr>
                <a:latin typeface="Roboto"/>
                <a:ea typeface="Roboto"/>
                <a:cs typeface="Roboto"/>
                <a:sym typeface="Roboto"/>
              </a:defRPr>
            </a:lvl5pPr>
            <a:lvl6pPr lvl="5" rtl="0">
              <a:spcBef>
                <a:spcPts val="0"/>
              </a:spcBef>
              <a:spcAft>
                <a:spcPts val="0"/>
              </a:spcAft>
              <a:buSzPts val="2800"/>
              <a:buNone/>
              <a:defRPr>
                <a:latin typeface="Roboto"/>
                <a:ea typeface="Roboto"/>
                <a:cs typeface="Roboto"/>
                <a:sym typeface="Roboto"/>
              </a:defRPr>
            </a:lvl6pPr>
            <a:lvl7pPr lvl="6" rtl="0">
              <a:spcBef>
                <a:spcPts val="0"/>
              </a:spcBef>
              <a:spcAft>
                <a:spcPts val="0"/>
              </a:spcAft>
              <a:buSzPts val="2800"/>
              <a:buNone/>
              <a:defRPr>
                <a:latin typeface="Roboto"/>
                <a:ea typeface="Roboto"/>
                <a:cs typeface="Roboto"/>
                <a:sym typeface="Roboto"/>
              </a:defRPr>
            </a:lvl7pPr>
            <a:lvl8pPr lvl="7" rtl="0">
              <a:spcBef>
                <a:spcPts val="0"/>
              </a:spcBef>
              <a:spcAft>
                <a:spcPts val="0"/>
              </a:spcAft>
              <a:buSzPts val="2800"/>
              <a:buNone/>
              <a:defRPr>
                <a:latin typeface="Roboto"/>
                <a:ea typeface="Roboto"/>
                <a:cs typeface="Roboto"/>
                <a:sym typeface="Roboto"/>
              </a:defRPr>
            </a:lvl8pPr>
            <a:lvl9pPr lvl="8" rtl="0">
              <a:spcBef>
                <a:spcPts val="0"/>
              </a:spcBef>
              <a:spcAft>
                <a:spcPts val="0"/>
              </a:spcAft>
              <a:buSzPts val="2800"/>
              <a:buNone/>
              <a:defRPr>
                <a:latin typeface="Roboto"/>
                <a:ea typeface="Roboto"/>
                <a:cs typeface="Roboto"/>
                <a:sym typeface="Roboto"/>
              </a:defRPr>
            </a:lvl9pPr>
          </a:lstStyle>
          <a:p>
            <a:endParaRPr/>
          </a:p>
        </p:txBody>
      </p:sp>
      <p:sp>
        <p:nvSpPr>
          <p:cNvPr id="499" name="Google Shape;499;p22"/>
          <p:cNvSpPr txBox="1">
            <a:spLocks noGrp="1"/>
          </p:cNvSpPr>
          <p:nvPr>
            <p:ph type="subTitle" idx="1"/>
          </p:nvPr>
        </p:nvSpPr>
        <p:spPr>
          <a:xfrm>
            <a:off x="2555533" y="2616489"/>
            <a:ext cx="3088000" cy="931600"/>
          </a:xfrm>
          <a:prstGeom prst="rect">
            <a:avLst/>
          </a:prstGeom>
        </p:spPr>
        <p:txBody>
          <a:bodyPr spcFirstLastPara="1" wrap="square" lIns="91425" tIns="91425" rIns="91425" bIns="91425" anchor="t" anchorCtr="0">
            <a:noAutofit/>
          </a:bodyPr>
          <a:lstStyle>
            <a:lvl1pPr marR="31158" lvl="0" algn="ctr" rtl="0">
              <a:lnSpc>
                <a:spcPct val="100000"/>
              </a:lnSpc>
              <a:spcBef>
                <a:spcPts val="0"/>
              </a:spcBef>
              <a:spcAft>
                <a:spcPts val="0"/>
              </a:spcAft>
              <a:buSzPts val="1400"/>
              <a:buNone/>
              <a:defRPr/>
            </a:lvl1pPr>
            <a:lvl2pPr lvl="1" algn="ctr" rtl="0">
              <a:lnSpc>
                <a:spcPct val="100000"/>
              </a:lnSpc>
              <a:spcBef>
                <a:spcPts val="0"/>
              </a:spcBef>
              <a:spcAft>
                <a:spcPts val="0"/>
              </a:spcAft>
              <a:buSzPts val="2100"/>
              <a:buNone/>
              <a:defRPr sz="2800"/>
            </a:lvl2pPr>
            <a:lvl3pPr lvl="2" algn="ctr" rtl="0">
              <a:lnSpc>
                <a:spcPct val="100000"/>
              </a:lnSpc>
              <a:spcBef>
                <a:spcPts val="0"/>
              </a:spcBef>
              <a:spcAft>
                <a:spcPts val="0"/>
              </a:spcAft>
              <a:buSzPts val="2100"/>
              <a:buNone/>
              <a:defRPr sz="2800"/>
            </a:lvl3pPr>
            <a:lvl4pPr lvl="3" algn="ctr" rtl="0">
              <a:lnSpc>
                <a:spcPct val="100000"/>
              </a:lnSpc>
              <a:spcBef>
                <a:spcPts val="0"/>
              </a:spcBef>
              <a:spcAft>
                <a:spcPts val="0"/>
              </a:spcAft>
              <a:buSzPts val="2100"/>
              <a:buNone/>
              <a:defRPr sz="2800"/>
            </a:lvl4pPr>
            <a:lvl5pPr lvl="4" algn="ctr" rtl="0">
              <a:lnSpc>
                <a:spcPct val="100000"/>
              </a:lnSpc>
              <a:spcBef>
                <a:spcPts val="0"/>
              </a:spcBef>
              <a:spcAft>
                <a:spcPts val="0"/>
              </a:spcAft>
              <a:buSzPts val="2100"/>
              <a:buNone/>
              <a:defRPr sz="2800"/>
            </a:lvl5pPr>
            <a:lvl6pPr lvl="5" algn="ctr" rtl="0">
              <a:lnSpc>
                <a:spcPct val="100000"/>
              </a:lnSpc>
              <a:spcBef>
                <a:spcPts val="0"/>
              </a:spcBef>
              <a:spcAft>
                <a:spcPts val="0"/>
              </a:spcAft>
              <a:buSzPts val="2100"/>
              <a:buNone/>
              <a:defRPr sz="2800"/>
            </a:lvl6pPr>
            <a:lvl7pPr lvl="6" algn="ctr" rtl="0">
              <a:lnSpc>
                <a:spcPct val="100000"/>
              </a:lnSpc>
              <a:spcBef>
                <a:spcPts val="0"/>
              </a:spcBef>
              <a:spcAft>
                <a:spcPts val="0"/>
              </a:spcAft>
              <a:buSzPts val="2100"/>
              <a:buNone/>
              <a:defRPr sz="2800"/>
            </a:lvl7pPr>
            <a:lvl8pPr lvl="7" algn="ctr" rtl="0">
              <a:lnSpc>
                <a:spcPct val="100000"/>
              </a:lnSpc>
              <a:spcBef>
                <a:spcPts val="0"/>
              </a:spcBef>
              <a:spcAft>
                <a:spcPts val="0"/>
              </a:spcAft>
              <a:buSzPts val="2100"/>
              <a:buNone/>
              <a:defRPr sz="2800"/>
            </a:lvl8pPr>
            <a:lvl9pPr lvl="8" algn="ctr" rtl="0">
              <a:lnSpc>
                <a:spcPct val="100000"/>
              </a:lnSpc>
              <a:spcBef>
                <a:spcPts val="0"/>
              </a:spcBef>
              <a:spcAft>
                <a:spcPts val="0"/>
              </a:spcAft>
              <a:buSzPts val="2100"/>
              <a:buNone/>
              <a:defRPr sz="2800"/>
            </a:lvl9pPr>
          </a:lstStyle>
          <a:p>
            <a:endParaRPr/>
          </a:p>
        </p:txBody>
      </p:sp>
      <p:sp>
        <p:nvSpPr>
          <p:cNvPr id="500" name="Google Shape;500;p22"/>
          <p:cNvSpPr txBox="1">
            <a:spLocks noGrp="1"/>
          </p:cNvSpPr>
          <p:nvPr>
            <p:ph type="title" idx="2"/>
          </p:nvPr>
        </p:nvSpPr>
        <p:spPr>
          <a:xfrm>
            <a:off x="2395600" y="2136259"/>
            <a:ext cx="3407600" cy="503600"/>
          </a:xfrm>
          <a:prstGeom prst="rect">
            <a:avLst/>
          </a:prstGeom>
        </p:spPr>
        <p:txBody>
          <a:bodyPr spcFirstLastPara="1" wrap="square" lIns="91425" tIns="91425" rIns="91425" bIns="91425" anchor="t" anchorCtr="0">
            <a:noAutofit/>
          </a:bodyPr>
          <a:lstStyle>
            <a:lvl1pPr lvl="0" rtl="0">
              <a:spcBef>
                <a:spcPts val="0"/>
              </a:spcBef>
              <a:spcAft>
                <a:spcPts val="0"/>
              </a:spcAft>
              <a:buSzPts val="1800"/>
              <a:buNone/>
              <a:defRPr sz="3200"/>
            </a:lvl1pPr>
            <a:lvl2pPr lvl="1" rtl="0">
              <a:spcBef>
                <a:spcPts val="0"/>
              </a:spcBef>
              <a:spcAft>
                <a:spcPts val="0"/>
              </a:spcAft>
              <a:buSzPts val="2800"/>
              <a:buFont typeface="Patrick Hand"/>
              <a:buNone/>
              <a:defRPr>
                <a:latin typeface="Patrick Hand"/>
                <a:ea typeface="Patrick Hand"/>
                <a:cs typeface="Patrick Hand"/>
                <a:sym typeface="Patrick Hand"/>
              </a:defRPr>
            </a:lvl2pPr>
            <a:lvl3pPr lvl="2" rtl="0">
              <a:spcBef>
                <a:spcPts val="0"/>
              </a:spcBef>
              <a:spcAft>
                <a:spcPts val="0"/>
              </a:spcAft>
              <a:buSzPts val="2800"/>
              <a:buFont typeface="Patrick Hand"/>
              <a:buNone/>
              <a:defRPr>
                <a:latin typeface="Patrick Hand"/>
                <a:ea typeface="Patrick Hand"/>
                <a:cs typeface="Patrick Hand"/>
                <a:sym typeface="Patrick Hand"/>
              </a:defRPr>
            </a:lvl3pPr>
            <a:lvl4pPr lvl="3" rtl="0">
              <a:spcBef>
                <a:spcPts val="0"/>
              </a:spcBef>
              <a:spcAft>
                <a:spcPts val="0"/>
              </a:spcAft>
              <a:buSzPts val="2800"/>
              <a:buFont typeface="Patrick Hand"/>
              <a:buNone/>
              <a:defRPr>
                <a:latin typeface="Patrick Hand"/>
                <a:ea typeface="Patrick Hand"/>
                <a:cs typeface="Patrick Hand"/>
                <a:sym typeface="Patrick Hand"/>
              </a:defRPr>
            </a:lvl4pPr>
            <a:lvl5pPr lvl="4" rtl="0">
              <a:spcBef>
                <a:spcPts val="0"/>
              </a:spcBef>
              <a:spcAft>
                <a:spcPts val="0"/>
              </a:spcAft>
              <a:buSzPts val="2800"/>
              <a:buFont typeface="Patrick Hand"/>
              <a:buNone/>
              <a:defRPr>
                <a:latin typeface="Patrick Hand"/>
                <a:ea typeface="Patrick Hand"/>
                <a:cs typeface="Patrick Hand"/>
                <a:sym typeface="Patrick Hand"/>
              </a:defRPr>
            </a:lvl5pPr>
            <a:lvl6pPr lvl="5" rtl="0">
              <a:spcBef>
                <a:spcPts val="0"/>
              </a:spcBef>
              <a:spcAft>
                <a:spcPts val="0"/>
              </a:spcAft>
              <a:buSzPts val="2800"/>
              <a:buFont typeface="Patrick Hand"/>
              <a:buNone/>
              <a:defRPr>
                <a:latin typeface="Patrick Hand"/>
                <a:ea typeface="Patrick Hand"/>
                <a:cs typeface="Patrick Hand"/>
                <a:sym typeface="Patrick Hand"/>
              </a:defRPr>
            </a:lvl6pPr>
            <a:lvl7pPr lvl="6" rtl="0">
              <a:spcBef>
                <a:spcPts val="0"/>
              </a:spcBef>
              <a:spcAft>
                <a:spcPts val="0"/>
              </a:spcAft>
              <a:buSzPts val="2800"/>
              <a:buFont typeface="Patrick Hand"/>
              <a:buNone/>
              <a:defRPr>
                <a:latin typeface="Patrick Hand"/>
                <a:ea typeface="Patrick Hand"/>
                <a:cs typeface="Patrick Hand"/>
                <a:sym typeface="Patrick Hand"/>
              </a:defRPr>
            </a:lvl7pPr>
            <a:lvl8pPr lvl="7" rtl="0">
              <a:spcBef>
                <a:spcPts val="0"/>
              </a:spcBef>
              <a:spcAft>
                <a:spcPts val="0"/>
              </a:spcAft>
              <a:buSzPts val="2800"/>
              <a:buFont typeface="Patrick Hand"/>
              <a:buNone/>
              <a:defRPr>
                <a:latin typeface="Patrick Hand"/>
                <a:ea typeface="Patrick Hand"/>
                <a:cs typeface="Patrick Hand"/>
                <a:sym typeface="Patrick Hand"/>
              </a:defRPr>
            </a:lvl8pPr>
            <a:lvl9pPr lvl="8" rtl="0">
              <a:spcBef>
                <a:spcPts val="0"/>
              </a:spcBef>
              <a:spcAft>
                <a:spcPts val="0"/>
              </a:spcAft>
              <a:buSzPts val="2800"/>
              <a:buFont typeface="Patrick Hand"/>
              <a:buNone/>
              <a:defRPr>
                <a:latin typeface="Patrick Hand"/>
                <a:ea typeface="Patrick Hand"/>
                <a:cs typeface="Patrick Hand"/>
                <a:sym typeface="Patrick Hand"/>
              </a:defRPr>
            </a:lvl9pPr>
          </a:lstStyle>
          <a:p>
            <a:endParaRPr/>
          </a:p>
        </p:txBody>
      </p:sp>
      <p:sp>
        <p:nvSpPr>
          <p:cNvPr id="501" name="Google Shape;501;p22"/>
          <p:cNvSpPr txBox="1">
            <a:spLocks noGrp="1"/>
          </p:cNvSpPr>
          <p:nvPr>
            <p:ph type="subTitle" idx="3"/>
          </p:nvPr>
        </p:nvSpPr>
        <p:spPr>
          <a:xfrm>
            <a:off x="6548461" y="2616489"/>
            <a:ext cx="3088000" cy="931600"/>
          </a:xfrm>
          <a:prstGeom prst="rect">
            <a:avLst/>
          </a:prstGeom>
        </p:spPr>
        <p:txBody>
          <a:bodyPr spcFirstLastPara="1" wrap="square" lIns="91425" tIns="91425" rIns="91425" bIns="91425" anchor="t" anchorCtr="0">
            <a:noAutofit/>
          </a:bodyPr>
          <a:lstStyle>
            <a:lvl1pPr marR="21902" lvl="0" algn="ctr" rtl="0">
              <a:lnSpc>
                <a:spcPct val="100000"/>
              </a:lnSpc>
              <a:spcBef>
                <a:spcPts val="0"/>
              </a:spcBef>
              <a:spcAft>
                <a:spcPts val="0"/>
              </a:spcAft>
              <a:buSzPts val="1400"/>
              <a:buNone/>
              <a:defRPr/>
            </a:lvl1pPr>
            <a:lvl2pPr lvl="1" algn="ctr" rtl="0">
              <a:lnSpc>
                <a:spcPct val="100000"/>
              </a:lnSpc>
              <a:spcBef>
                <a:spcPts val="0"/>
              </a:spcBef>
              <a:spcAft>
                <a:spcPts val="0"/>
              </a:spcAft>
              <a:buSzPts val="2100"/>
              <a:buNone/>
              <a:defRPr sz="2800"/>
            </a:lvl2pPr>
            <a:lvl3pPr lvl="2" algn="ctr" rtl="0">
              <a:lnSpc>
                <a:spcPct val="100000"/>
              </a:lnSpc>
              <a:spcBef>
                <a:spcPts val="0"/>
              </a:spcBef>
              <a:spcAft>
                <a:spcPts val="0"/>
              </a:spcAft>
              <a:buSzPts val="2100"/>
              <a:buNone/>
              <a:defRPr sz="2800"/>
            </a:lvl3pPr>
            <a:lvl4pPr lvl="3" algn="ctr" rtl="0">
              <a:lnSpc>
                <a:spcPct val="100000"/>
              </a:lnSpc>
              <a:spcBef>
                <a:spcPts val="0"/>
              </a:spcBef>
              <a:spcAft>
                <a:spcPts val="0"/>
              </a:spcAft>
              <a:buSzPts val="2100"/>
              <a:buNone/>
              <a:defRPr sz="2800"/>
            </a:lvl4pPr>
            <a:lvl5pPr lvl="4" algn="ctr" rtl="0">
              <a:lnSpc>
                <a:spcPct val="100000"/>
              </a:lnSpc>
              <a:spcBef>
                <a:spcPts val="0"/>
              </a:spcBef>
              <a:spcAft>
                <a:spcPts val="0"/>
              </a:spcAft>
              <a:buSzPts val="2100"/>
              <a:buNone/>
              <a:defRPr sz="2800"/>
            </a:lvl5pPr>
            <a:lvl6pPr lvl="5" algn="ctr" rtl="0">
              <a:lnSpc>
                <a:spcPct val="100000"/>
              </a:lnSpc>
              <a:spcBef>
                <a:spcPts val="0"/>
              </a:spcBef>
              <a:spcAft>
                <a:spcPts val="0"/>
              </a:spcAft>
              <a:buSzPts val="2100"/>
              <a:buNone/>
              <a:defRPr sz="2800"/>
            </a:lvl6pPr>
            <a:lvl7pPr lvl="6" algn="ctr" rtl="0">
              <a:lnSpc>
                <a:spcPct val="100000"/>
              </a:lnSpc>
              <a:spcBef>
                <a:spcPts val="0"/>
              </a:spcBef>
              <a:spcAft>
                <a:spcPts val="0"/>
              </a:spcAft>
              <a:buSzPts val="2100"/>
              <a:buNone/>
              <a:defRPr sz="2800"/>
            </a:lvl7pPr>
            <a:lvl8pPr lvl="7" algn="ctr" rtl="0">
              <a:lnSpc>
                <a:spcPct val="100000"/>
              </a:lnSpc>
              <a:spcBef>
                <a:spcPts val="0"/>
              </a:spcBef>
              <a:spcAft>
                <a:spcPts val="0"/>
              </a:spcAft>
              <a:buSzPts val="2100"/>
              <a:buNone/>
              <a:defRPr sz="2800"/>
            </a:lvl8pPr>
            <a:lvl9pPr lvl="8" algn="ctr" rtl="0">
              <a:lnSpc>
                <a:spcPct val="100000"/>
              </a:lnSpc>
              <a:spcBef>
                <a:spcPts val="0"/>
              </a:spcBef>
              <a:spcAft>
                <a:spcPts val="0"/>
              </a:spcAft>
              <a:buSzPts val="2100"/>
              <a:buNone/>
              <a:defRPr sz="2800"/>
            </a:lvl9pPr>
          </a:lstStyle>
          <a:p>
            <a:endParaRPr/>
          </a:p>
        </p:txBody>
      </p:sp>
      <p:sp>
        <p:nvSpPr>
          <p:cNvPr id="502" name="Google Shape;502;p22"/>
          <p:cNvSpPr txBox="1">
            <a:spLocks noGrp="1"/>
          </p:cNvSpPr>
          <p:nvPr>
            <p:ph type="title" idx="4"/>
          </p:nvPr>
        </p:nvSpPr>
        <p:spPr>
          <a:xfrm>
            <a:off x="6388533" y="2136259"/>
            <a:ext cx="3407600" cy="503600"/>
          </a:xfrm>
          <a:prstGeom prst="rect">
            <a:avLst/>
          </a:prstGeom>
        </p:spPr>
        <p:txBody>
          <a:bodyPr spcFirstLastPara="1" wrap="square" lIns="91425" tIns="91425" rIns="91425" bIns="91425" anchor="t" anchorCtr="0">
            <a:noAutofit/>
          </a:bodyPr>
          <a:lstStyle>
            <a:lvl1pPr lvl="0" rtl="0">
              <a:spcBef>
                <a:spcPts val="0"/>
              </a:spcBef>
              <a:spcAft>
                <a:spcPts val="0"/>
              </a:spcAft>
              <a:buSzPts val="1800"/>
              <a:buNone/>
              <a:defRPr sz="3200"/>
            </a:lvl1pPr>
            <a:lvl2pPr lvl="1" rtl="0">
              <a:spcBef>
                <a:spcPts val="0"/>
              </a:spcBef>
              <a:spcAft>
                <a:spcPts val="0"/>
              </a:spcAft>
              <a:buSzPts val="2800"/>
              <a:buFont typeface="Patrick Hand"/>
              <a:buNone/>
              <a:defRPr>
                <a:latin typeface="Patrick Hand"/>
                <a:ea typeface="Patrick Hand"/>
                <a:cs typeface="Patrick Hand"/>
                <a:sym typeface="Patrick Hand"/>
              </a:defRPr>
            </a:lvl2pPr>
            <a:lvl3pPr lvl="2" rtl="0">
              <a:spcBef>
                <a:spcPts val="0"/>
              </a:spcBef>
              <a:spcAft>
                <a:spcPts val="0"/>
              </a:spcAft>
              <a:buSzPts val="2800"/>
              <a:buFont typeface="Patrick Hand"/>
              <a:buNone/>
              <a:defRPr>
                <a:latin typeface="Patrick Hand"/>
                <a:ea typeface="Patrick Hand"/>
                <a:cs typeface="Patrick Hand"/>
                <a:sym typeface="Patrick Hand"/>
              </a:defRPr>
            </a:lvl3pPr>
            <a:lvl4pPr lvl="3" rtl="0">
              <a:spcBef>
                <a:spcPts val="0"/>
              </a:spcBef>
              <a:spcAft>
                <a:spcPts val="0"/>
              </a:spcAft>
              <a:buSzPts val="2800"/>
              <a:buFont typeface="Patrick Hand"/>
              <a:buNone/>
              <a:defRPr>
                <a:latin typeface="Patrick Hand"/>
                <a:ea typeface="Patrick Hand"/>
                <a:cs typeface="Patrick Hand"/>
                <a:sym typeface="Patrick Hand"/>
              </a:defRPr>
            </a:lvl4pPr>
            <a:lvl5pPr lvl="4" rtl="0">
              <a:spcBef>
                <a:spcPts val="0"/>
              </a:spcBef>
              <a:spcAft>
                <a:spcPts val="0"/>
              </a:spcAft>
              <a:buSzPts val="2800"/>
              <a:buFont typeface="Patrick Hand"/>
              <a:buNone/>
              <a:defRPr>
                <a:latin typeface="Patrick Hand"/>
                <a:ea typeface="Patrick Hand"/>
                <a:cs typeface="Patrick Hand"/>
                <a:sym typeface="Patrick Hand"/>
              </a:defRPr>
            </a:lvl5pPr>
            <a:lvl6pPr lvl="5" rtl="0">
              <a:spcBef>
                <a:spcPts val="0"/>
              </a:spcBef>
              <a:spcAft>
                <a:spcPts val="0"/>
              </a:spcAft>
              <a:buSzPts val="2800"/>
              <a:buFont typeface="Patrick Hand"/>
              <a:buNone/>
              <a:defRPr>
                <a:latin typeface="Patrick Hand"/>
                <a:ea typeface="Patrick Hand"/>
                <a:cs typeface="Patrick Hand"/>
                <a:sym typeface="Patrick Hand"/>
              </a:defRPr>
            </a:lvl6pPr>
            <a:lvl7pPr lvl="6" rtl="0">
              <a:spcBef>
                <a:spcPts val="0"/>
              </a:spcBef>
              <a:spcAft>
                <a:spcPts val="0"/>
              </a:spcAft>
              <a:buSzPts val="2800"/>
              <a:buFont typeface="Patrick Hand"/>
              <a:buNone/>
              <a:defRPr>
                <a:latin typeface="Patrick Hand"/>
                <a:ea typeface="Patrick Hand"/>
                <a:cs typeface="Patrick Hand"/>
                <a:sym typeface="Patrick Hand"/>
              </a:defRPr>
            </a:lvl7pPr>
            <a:lvl8pPr lvl="7" rtl="0">
              <a:spcBef>
                <a:spcPts val="0"/>
              </a:spcBef>
              <a:spcAft>
                <a:spcPts val="0"/>
              </a:spcAft>
              <a:buSzPts val="2800"/>
              <a:buFont typeface="Patrick Hand"/>
              <a:buNone/>
              <a:defRPr>
                <a:latin typeface="Patrick Hand"/>
                <a:ea typeface="Patrick Hand"/>
                <a:cs typeface="Patrick Hand"/>
                <a:sym typeface="Patrick Hand"/>
              </a:defRPr>
            </a:lvl8pPr>
            <a:lvl9pPr lvl="8" rtl="0">
              <a:spcBef>
                <a:spcPts val="0"/>
              </a:spcBef>
              <a:spcAft>
                <a:spcPts val="0"/>
              </a:spcAft>
              <a:buSzPts val="2800"/>
              <a:buFont typeface="Patrick Hand"/>
              <a:buNone/>
              <a:defRPr>
                <a:latin typeface="Patrick Hand"/>
                <a:ea typeface="Patrick Hand"/>
                <a:cs typeface="Patrick Hand"/>
                <a:sym typeface="Patrick Hand"/>
              </a:defRPr>
            </a:lvl9pPr>
          </a:lstStyle>
          <a:p>
            <a:endParaRPr/>
          </a:p>
        </p:txBody>
      </p:sp>
      <p:sp>
        <p:nvSpPr>
          <p:cNvPr id="503" name="Google Shape;503;p22"/>
          <p:cNvSpPr txBox="1">
            <a:spLocks noGrp="1"/>
          </p:cNvSpPr>
          <p:nvPr>
            <p:ph type="subTitle" idx="5"/>
          </p:nvPr>
        </p:nvSpPr>
        <p:spPr>
          <a:xfrm>
            <a:off x="2555384" y="4698411"/>
            <a:ext cx="3088000" cy="931600"/>
          </a:xfrm>
          <a:prstGeom prst="rect">
            <a:avLst/>
          </a:prstGeom>
        </p:spPr>
        <p:txBody>
          <a:bodyPr spcFirstLastPara="1" wrap="square" lIns="91425" tIns="91425" rIns="91425" bIns="91425" anchor="t" anchorCtr="0">
            <a:noAutofit/>
          </a:bodyPr>
          <a:lstStyle>
            <a:lvl1pPr marR="31158" lvl="0" algn="ctr" rtl="0">
              <a:lnSpc>
                <a:spcPct val="100000"/>
              </a:lnSpc>
              <a:spcBef>
                <a:spcPts val="0"/>
              </a:spcBef>
              <a:spcAft>
                <a:spcPts val="0"/>
              </a:spcAft>
              <a:buSzPts val="1400"/>
              <a:buNone/>
              <a:defRPr/>
            </a:lvl1pPr>
            <a:lvl2pPr lvl="1" algn="ctr" rtl="0">
              <a:lnSpc>
                <a:spcPct val="100000"/>
              </a:lnSpc>
              <a:spcBef>
                <a:spcPts val="0"/>
              </a:spcBef>
              <a:spcAft>
                <a:spcPts val="0"/>
              </a:spcAft>
              <a:buSzPts val="2100"/>
              <a:buNone/>
              <a:defRPr sz="2800"/>
            </a:lvl2pPr>
            <a:lvl3pPr lvl="2" algn="ctr" rtl="0">
              <a:lnSpc>
                <a:spcPct val="100000"/>
              </a:lnSpc>
              <a:spcBef>
                <a:spcPts val="0"/>
              </a:spcBef>
              <a:spcAft>
                <a:spcPts val="0"/>
              </a:spcAft>
              <a:buSzPts val="2100"/>
              <a:buNone/>
              <a:defRPr sz="2800"/>
            </a:lvl3pPr>
            <a:lvl4pPr lvl="3" algn="ctr" rtl="0">
              <a:lnSpc>
                <a:spcPct val="100000"/>
              </a:lnSpc>
              <a:spcBef>
                <a:spcPts val="0"/>
              </a:spcBef>
              <a:spcAft>
                <a:spcPts val="0"/>
              </a:spcAft>
              <a:buSzPts val="2100"/>
              <a:buNone/>
              <a:defRPr sz="2800"/>
            </a:lvl4pPr>
            <a:lvl5pPr lvl="4" algn="ctr" rtl="0">
              <a:lnSpc>
                <a:spcPct val="100000"/>
              </a:lnSpc>
              <a:spcBef>
                <a:spcPts val="0"/>
              </a:spcBef>
              <a:spcAft>
                <a:spcPts val="0"/>
              </a:spcAft>
              <a:buSzPts val="2100"/>
              <a:buNone/>
              <a:defRPr sz="2800"/>
            </a:lvl5pPr>
            <a:lvl6pPr lvl="5" algn="ctr" rtl="0">
              <a:lnSpc>
                <a:spcPct val="100000"/>
              </a:lnSpc>
              <a:spcBef>
                <a:spcPts val="0"/>
              </a:spcBef>
              <a:spcAft>
                <a:spcPts val="0"/>
              </a:spcAft>
              <a:buSzPts val="2100"/>
              <a:buNone/>
              <a:defRPr sz="2800"/>
            </a:lvl6pPr>
            <a:lvl7pPr lvl="6" algn="ctr" rtl="0">
              <a:lnSpc>
                <a:spcPct val="100000"/>
              </a:lnSpc>
              <a:spcBef>
                <a:spcPts val="0"/>
              </a:spcBef>
              <a:spcAft>
                <a:spcPts val="0"/>
              </a:spcAft>
              <a:buSzPts val="2100"/>
              <a:buNone/>
              <a:defRPr sz="2800"/>
            </a:lvl7pPr>
            <a:lvl8pPr lvl="7" algn="ctr" rtl="0">
              <a:lnSpc>
                <a:spcPct val="100000"/>
              </a:lnSpc>
              <a:spcBef>
                <a:spcPts val="0"/>
              </a:spcBef>
              <a:spcAft>
                <a:spcPts val="0"/>
              </a:spcAft>
              <a:buSzPts val="2100"/>
              <a:buNone/>
              <a:defRPr sz="2800"/>
            </a:lvl8pPr>
            <a:lvl9pPr lvl="8" algn="ctr" rtl="0">
              <a:lnSpc>
                <a:spcPct val="100000"/>
              </a:lnSpc>
              <a:spcBef>
                <a:spcPts val="0"/>
              </a:spcBef>
              <a:spcAft>
                <a:spcPts val="0"/>
              </a:spcAft>
              <a:buSzPts val="2100"/>
              <a:buNone/>
              <a:defRPr sz="2800"/>
            </a:lvl9pPr>
          </a:lstStyle>
          <a:p>
            <a:endParaRPr/>
          </a:p>
        </p:txBody>
      </p:sp>
      <p:sp>
        <p:nvSpPr>
          <p:cNvPr id="504" name="Google Shape;504;p22"/>
          <p:cNvSpPr txBox="1">
            <a:spLocks noGrp="1"/>
          </p:cNvSpPr>
          <p:nvPr>
            <p:ph type="title" idx="6"/>
          </p:nvPr>
        </p:nvSpPr>
        <p:spPr>
          <a:xfrm>
            <a:off x="2395600" y="4218160"/>
            <a:ext cx="3407600" cy="503600"/>
          </a:xfrm>
          <a:prstGeom prst="rect">
            <a:avLst/>
          </a:prstGeom>
        </p:spPr>
        <p:txBody>
          <a:bodyPr spcFirstLastPara="1" wrap="square" lIns="91425" tIns="91425" rIns="91425" bIns="91425" anchor="t" anchorCtr="0">
            <a:noAutofit/>
          </a:bodyPr>
          <a:lstStyle>
            <a:lvl1pPr lvl="0" rtl="0">
              <a:spcBef>
                <a:spcPts val="0"/>
              </a:spcBef>
              <a:spcAft>
                <a:spcPts val="0"/>
              </a:spcAft>
              <a:buSzPts val="1800"/>
              <a:buNone/>
              <a:defRPr sz="3200"/>
            </a:lvl1pPr>
            <a:lvl2pPr lvl="1" rtl="0">
              <a:spcBef>
                <a:spcPts val="0"/>
              </a:spcBef>
              <a:spcAft>
                <a:spcPts val="0"/>
              </a:spcAft>
              <a:buSzPts val="2800"/>
              <a:buFont typeface="Patrick Hand"/>
              <a:buNone/>
              <a:defRPr>
                <a:latin typeface="Patrick Hand"/>
                <a:ea typeface="Patrick Hand"/>
                <a:cs typeface="Patrick Hand"/>
                <a:sym typeface="Patrick Hand"/>
              </a:defRPr>
            </a:lvl2pPr>
            <a:lvl3pPr lvl="2" rtl="0">
              <a:spcBef>
                <a:spcPts val="0"/>
              </a:spcBef>
              <a:spcAft>
                <a:spcPts val="0"/>
              </a:spcAft>
              <a:buSzPts val="2800"/>
              <a:buFont typeface="Patrick Hand"/>
              <a:buNone/>
              <a:defRPr>
                <a:latin typeface="Patrick Hand"/>
                <a:ea typeface="Patrick Hand"/>
                <a:cs typeface="Patrick Hand"/>
                <a:sym typeface="Patrick Hand"/>
              </a:defRPr>
            </a:lvl3pPr>
            <a:lvl4pPr lvl="3" rtl="0">
              <a:spcBef>
                <a:spcPts val="0"/>
              </a:spcBef>
              <a:spcAft>
                <a:spcPts val="0"/>
              </a:spcAft>
              <a:buSzPts val="2800"/>
              <a:buFont typeface="Patrick Hand"/>
              <a:buNone/>
              <a:defRPr>
                <a:latin typeface="Patrick Hand"/>
                <a:ea typeface="Patrick Hand"/>
                <a:cs typeface="Patrick Hand"/>
                <a:sym typeface="Patrick Hand"/>
              </a:defRPr>
            </a:lvl4pPr>
            <a:lvl5pPr lvl="4" rtl="0">
              <a:spcBef>
                <a:spcPts val="0"/>
              </a:spcBef>
              <a:spcAft>
                <a:spcPts val="0"/>
              </a:spcAft>
              <a:buSzPts val="2800"/>
              <a:buFont typeface="Patrick Hand"/>
              <a:buNone/>
              <a:defRPr>
                <a:latin typeface="Patrick Hand"/>
                <a:ea typeface="Patrick Hand"/>
                <a:cs typeface="Patrick Hand"/>
                <a:sym typeface="Patrick Hand"/>
              </a:defRPr>
            </a:lvl5pPr>
            <a:lvl6pPr lvl="5" rtl="0">
              <a:spcBef>
                <a:spcPts val="0"/>
              </a:spcBef>
              <a:spcAft>
                <a:spcPts val="0"/>
              </a:spcAft>
              <a:buSzPts val="2800"/>
              <a:buFont typeface="Patrick Hand"/>
              <a:buNone/>
              <a:defRPr>
                <a:latin typeface="Patrick Hand"/>
                <a:ea typeface="Patrick Hand"/>
                <a:cs typeface="Patrick Hand"/>
                <a:sym typeface="Patrick Hand"/>
              </a:defRPr>
            </a:lvl6pPr>
            <a:lvl7pPr lvl="6" rtl="0">
              <a:spcBef>
                <a:spcPts val="0"/>
              </a:spcBef>
              <a:spcAft>
                <a:spcPts val="0"/>
              </a:spcAft>
              <a:buSzPts val="2800"/>
              <a:buFont typeface="Patrick Hand"/>
              <a:buNone/>
              <a:defRPr>
                <a:latin typeface="Patrick Hand"/>
                <a:ea typeface="Patrick Hand"/>
                <a:cs typeface="Patrick Hand"/>
                <a:sym typeface="Patrick Hand"/>
              </a:defRPr>
            </a:lvl7pPr>
            <a:lvl8pPr lvl="7" rtl="0">
              <a:spcBef>
                <a:spcPts val="0"/>
              </a:spcBef>
              <a:spcAft>
                <a:spcPts val="0"/>
              </a:spcAft>
              <a:buSzPts val="2800"/>
              <a:buFont typeface="Patrick Hand"/>
              <a:buNone/>
              <a:defRPr>
                <a:latin typeface="Patrick Hand"/>
                <a:ea typeface="Patrick Hand"/>
                <a:cs typeface="Patrick Hand"/>
                <a:sym typeface="Patrick Hand"/>
              </a:defRPr>
            </a:lvl8pPr>
            <a:lvl9pPr lvl="8" rtl="0">
              <a:spcBef>
                <a:spcPts val="0"/>
              </a:spcBef>
              <a:spcAft>
                <a:spcPts val="0"/>
              </a:spcAft>
              <a:buSzPts val="2800"/>
              <a:buFont typeface="Patrick Hand"/>
              <a:buNone/>
              <a:defRPr>
                <a:latin typeface="Patrick Hand"/>
                <a:ea typeface="Patrick Hand"/>
                <a:cs typeface="Patrick Hand"/>
                <a:sym typeface="Patrick Hand"/>
              </a:defRPr>
            </a:lvl9pPr>
          </a:lstStyle>
          <a:p>
            <a:endParaRPr/>
          </a:p>
        </p:txBody>
      </p:sp>
      <p:sp>
        <p:nvSpPr>
          <p:cNvPr id="505" name="Google Shape;505;p22"/>
          <p:cNvSpPr txBox="1">
            <a:spLocks noGrp="1"/>
          </p:cNvSpPr>
          <p:nvPr>
            <p:ph type="subTitle" idx="7"/>
          </p:nvPr>
        </p:nvSpPr>
        <p:spPr>
          <a:xfrm>
            <a:off x="6548277" y="4698411"/>
            <a:ext cx="3088000" cy="931600"/>
          </a:xfrm>
          <a:prstGeom prst="rect">
            <a:avLst/>
          </a:prstGeom>
        </p:spPr>
        <p:txBody>
          <a:bodyPr spcFirstLastPara="1" wrap="square" lIns="91425" tIns="91425" rIns="91425" bIns="91425" anchor="t" anchorCtr="0">
            <a:noAutofit/>
          </a:bodyPr>
          <a:lstStyle>
            <a:lvl1pPr marR="98100" lvl="0" algn="ctr" rtl="0">
              <a:lnSpc>
                <a:spcPct val="100000"/>
              </a:lnSpc>
              <a:spcBef>
                <a:spcPts val="0"/>
              </a:spcBef>
              <a:spcAft>
                <a:spcPts val="0"/>
              </a:spcAft>
              <a:buSzPts val="1400"/>
              <a:buNone/>
              <a:defRPr/>
            </a:lvl1pPr>
            <a:lvl2pPr lvl="1" algn="ctr" rtl="0">
              <a:lnSpc>
                <a:spcPct val="100000"/>
              </a:lnSpc>
              <a:spcBef>
                <a:spcPts val="0"/>
              </a:spcBef>
              <a:spcAft>
                <a:spcPts val="0"/>
              </a:spcAft>
              <a:buSzPts val="2100"/>
              <a:buNone/>
              <a:defRPr sz="2800"/>
            </a:lvl2pPr>
            <a:lvl3pPr lvl="2" algn="ctr" rtl="0">
              <a:lnSpc>
                <a:spcPct val="100000"/>
              </a:lnSpc>
              <a:spcBef>
                <a:spcPts val="0"/>
              </a:spcBef>
              <a:spcAft>
                <a:spcPts val="0"/>
              </a:spcAft>
              <a:buSzPts val="2100"/>
              <a:buNone/>
              <a:defRPr sz="2800"/>
            </a:lvl3pPr>
            <a:lvl4pPr lvl="3" algn="ctr" rtl="0">
              <a:lnSpc>
                <a:spcPct val="100000"/>
              </a:lnSpc>
              <a:spcBef>
                <a:spcPts val="0"/>
              </a:spcBef>
              <a:spcAft>
                <a:spcPts val="0"/>
              </a:spcAft>
              <a:buSzPts val="2100"/>
              <a:buNone/>
              <a:defRPr sz="2800"/>
            </a:lvl4pPr>
            <a:lvl5pPr lvl="4" algn="ctr" rtl="0">
              <a:lnSpc>
                <a:spcPct val="100000"/>
              </a:lnSpc>
              <a:spcBef>
                <a:spcPts val="0"/>
              </a:spcBef>
              <a:spcAft>
                <a:spcPts val="0"/>
              </a:spcAft>
              <a:buSzPts val="2100"/>
              <a:buNone/>
              <a:defRPr sz="2800"/>
            </a:lvl5pPr>
            <a:lvl6pPr lvl="5" algn="ctr" rtl="0">
              <a:lnSpc>
                <a:spcPct val="100000"/>
              </a:lnSpc>
              <a:spcBef>
                <a:spcPts val="0"/>
              </a:spcBef>
              <a:spcAft>
                <a:spcPts val="0"/>
              </a:spcAft>
              <a:buSzPts val="2100"/>
              <a:buNone/>
              <a:defRPr sz="2800"/>
            </a:lvl6pPr>
            <a:lvl7pPr lvl="6" algn="ctr" rtl="0">
              <a:lnSpc>
                <a:spcPct val="100000"/>
              </a:lnSpc>
              <a:spcBef>
                <a:spcPts val="0"/>
              </a:spcBef>
              <a:spcAft>
                <a:spcPts val="0"/>
              </a:spcAft>
              <a:buSzPts val="2100"/>
              <a:buNone/>
              <a:defRPr sz="2800"/>
            </a:lvl7pPr>
            <a:lvl8pPr lvl="7" algn="ctr" rtl="0">
              <a:lnSpc>
                <a:spcPct val="100000"/>
              </a:lnSpc>
              <a:spcBef>
                <a:spcPts val="0"/>
              </a:spcBef>
              <a:spcAft>
                <a:spcPts val="0"/>
              </a:spcAft>
              <a:buSzPts val="2100"/>
              <a:buNone/>
              <a:defRPr sz="2800"/>
            </a:lvl8pPr>
            <a:lvl9pPr lvl="8" algn="ctr" rtl="0">
              <a:lnSpc>
                <a:spcPct val="100000"/>
              </a:lnSpc>
              <a:spcBef>
                <a:spcPts val="0"/>
              </a:spcBef>
              <a:spcAft>
                <a:spcPts val="0"/>
              </a:spcAft>
              <a:buSzPts val="2100"/>
              <a:buNone/>
              <a:defRPr sz="2800"/>
            </a:lvl9pPr>
          </a:lstStyle>
          <a:p>
            <a:endParaRPr/>
          </a:p>
        </p:txBody>
      </p:sp>
      <p:sp>
        <p:nvSpPr>
          <p:cNvPr id="506" name="Google Shape;506;p22"/>
          <p:cNvSpPr txBox="1">
            <a:spLocks noGrp="1"/>
          </p:cNvSpPr>
          <p:nvPr>
            <p:ph type="title" idx="8"/>
          </p:nvPr>
        </p:nvSpPr>
        <p:spPr>
          <a:xfrm>
            <a:off x="6388492" y="4218160"/>
            <a:ext cx="3407600" cy="503600"/>
          </a:xfrm>
          <a:prstGeom prst="rect">
            <a:avLst/>
          </a:prstGeom>
        </p:spPr>
        <p:txBody>
          <a:bodyPr spcFirstLastPara="1" wrap="square" lIns="91425" tIns="91425" rIns="91425" bIns="91425" anchor="t" anchorCtr="0">
            <a:noAutofit/>
          </a:bodyPr>
          <a:lstStyle>
            <a:lvl1pPr lvl="0" rtl="0">
              <a:spcBef>
                <a:spcPts val="0"/>
              </a:spcBef>
              <a:spcAft>
                <a:spcPts val="0"/>
              </a:spcAft>
              <a:buSzPts val="1800"/>
              <a:buNone/>
              <a:defRPr sz="3200"/>
            </a:lvl1pPr>
            <a:lvl2pPr lvl="1" rtl="0">
              <a:spcBef>
                <a:spcPts val="0"/>
              </a:spcBef>
              <a:spcAft>
                <a:spcPts val="0"/>
              </a:spcAft>
              <a:buSzPts val="2800"/>
              <a:buFont typeface="Patrick Hand"/>
              <a:buNone/>
              <a:defRPr>
                <a:latin typeface="Patrick Hand"/>
                <a:ea typeface="Patrick Hand"/>
                <a:cs typeface="Patrick Hand"/>
                <a:sym typeface="Patrick Hand"/>
              </a:defRPr>
            </a:lvl2pPr>
            <a:lvl3pPr lvl="2" rtl="0">
              <a:spcBef>
                <a:spcPts val="0"/>
              </a:spcBef>
              <a:spcAft>
                <a:spcPts val="0"/>
              </a:spcAft>
              <a:buSzPts val="2800"/>
              <a:buFont typeface="Patrick Hand"/>
              <a:buNone/>
              <a:defRPr>
                <a:latin typeface="Patrick Hand"/>
                <a:ea typeface="Patrick Hand"/>
                <a:cs typeface="Patrick Hand"/>
                <a:sym typeface="Patrick Hand"/>
              </a:defRPr>
            </a:lvl3pPr>
            <a:lvl4pPr lvl="3" rtl="0">
              <a:spcBef>
                <a:spcPts val="0"/>
              </a:spcBef>
              <a:spcAft>
                <a:spcPts val="0"/>
              </a:spcAft>
              <a:buSzPts val="2800"/>
              <a:buFont typeface="Patrick Hand"/>
              <a:buNone/>
              <a:defRPr>
                <a:latin typeface="Patrick Hand"/>
                <a:ea typeface="Patrick Hand"/>
                <a:cs typeface="Patrick Hand"/>
                <a:sym typeface="Patrick Hand"/>
              </a:defRPr>
            </a:lvl4pPr>
            <a:lvl5pPr lvl="4" rtl="0">
              <a:spcBef>
                <a:spcPts val="0"/>
              </a:spcBef>
              <a:spcAft>
                <a:spcPts val="0"/>
              </a:spcAft>
              <a:buSzPts val="2800"/>
              <a:buFont typeface="Patrick Hand"/>
              <a:buNone/>
              <a:defRPr>
                <a:latin typeface="Patrick Hand"/>
                <a:ea typeface="Patrick Hand"/>
                <a:cs typeface="Patrick Hand"/>
                <a:sym typeface="Patrick Hand"/>
              </a:defRPr>
            </a:lvl5pPr>
            <a:lvl6pPr lvl="5" rtl="0">
              <a:spcBef>
                <a:spcPts val="0"/>
              </a:spcBef>
              <a:spcAft>
                <a:spcPts val="0"/>
              </a:spcAft>
              <a:buSzPts val="2800"/>
              <a:buFont typeface="Patrick Hand"/>
              <a:buNone/>
              <a:defRPr>
                <a:latin typeface="Patrick Hand"/>
                <a:ea typeface="Patrick Hand"/>
                <a:cs typeface="Patrick Hand"/>
                <a:sym typeface="Patrick Hand"/>
              </a:defRPr>
            </a:lvl6pPr>
            <a:lvl7pPr lvl="6" rtl="0">
              <a:spcBef>
                <a:spcPts val="0"/>
              </a:spcBef>
              <a:spcAft>
                <a:spcPts val="0"/>
              </a:spcAft>
              <a:buSzPts val="2800"/>
              <a:buFont typeface="Patrick Hand"/>
              <a:buNone/>
              <a:defRPr>
                <a:latin typeface="Patrick Hand"/>
                <a:ea typeface="Patrick Hand"/>
                <a:cs typeface="Patrick Hand"/>
                <a:sym typeface="Patrick Hand"/>
              </a:defRPr>
            </a:lvl7pPr>
            <a:lvl8pPr lvl="7" rtl="0">
              <a:spcBef>
                <a:spcPts val="0"/>
              </a:spcBef>
              <a:spcAft>
                <a:spcPts val="0"/>
              </a:spcAft>
              <a:buSzPts val="2800"/>
              <a:buFont typeface="Patrick Hand"/>
              <a:buNone/>
              <a:defRPr>
                <a:latin typeface="Patrick Hand"/>
                <a:ea typeface="Patrick Hand"/>
                <a:cs typeface="Patrick Hand"/>
                <a:sym typeface="Patrick Hand"/>
              </a:defRPr>
            </a:lvl8pPr>
            <a:lvl9pPr lvl="8" rtl="0">
              <a:spcBef>
                <a:spcPts val="0"/>
              </a:spcBef>
              <a:spcAft>
                <a:spcPts val="0"/>
              </a:spcAft>
              <a:buSzPts val="2800"/>
              <a:buFont typeface="Patrick Hand"/>
              <a:buNone/>
              <a:defRPr>
                <a:latin typeface="Patrick Hand"/>
                <a:ea typeface="Patrick Hand"/>
                <a:cs typeface="Patrick Hand"/>
                <a:sym typeface="Patrick Hand"/>
              </a:defRPr>
            </a:lvl9pPr>
          </a:lstStyle>
          <a:p>
            <a:endParaRPr/>
          </a:p>
        </p:txBody>
      </p:sp>
    </p:spTree>
    <p:extLst>
      <p:ext uri="{BB962C8B-B14F-4D97-AF65-F5344CB8AC3E}">
        <p14:creationId xmlns:p14="http://schemas.microsoft.com/office/powerpoint/2010/main" val="353550166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1736C8-0B4F-4655-A630-0B1D2540B7D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378B888-85E0-4D92-903E-C3FE7E870DE7}"/>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C648916-250B-4232-BD7D-571FDE79F5E7}"/>
              </a:ext>
            </a:extLst>
          </p:cNvPr>
          <p:cNvSpPr>
            <a:spLocks noGrp="1"/>
          </p:cNvSpPr>
          <p:nvPr>
            <p:ph type="dt" sz="half" idx="10"/>
          </p:nvPr>
        </p:nvSpPr>
        <p:spPr/>
        <p:txBody>
          <a:bodyPr/>
          <a:lstStyle/>
          <a:p>
            <a:fld id="{DE7F49BE-398D-479A-8A7E-5DDBCA61EDCB}" type="datetime1">
              <a:rPr lang="en-US" smtClean="0"/>
              <a:t>9/20/2021</a:t>
            </a:fld>
            <a:endParaRPr lang="en-US"/>
          </a:p>
        </p:txBody>
      </p:sp>
      <p:sp>
        <p:nvSpPr>
          <p:cNvPr id="5" name="Footer Placeholder 4">
            <a:extLst>
              <a:ext uri="{FF2B5EF4-FFF2-40B4-BE49-F238E27FC236}">
                <a16:creationId xmlns:a16="http://schemas.microsoft.com/office/drawing/2014/main" id="{B6A8BFB4-647C-4104-B6D4-3346051C36D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E0FA73F-2BE8-4370-AE90-58F4CE51FC51}"/>
              </a:ext>
            </a:extLst>
          </p:cNvPr>
          <p:cNvSpPr>
            <a:spLocks noGrp="1"/>
          </p:cNvSpPr>
          <p:nvPr>
            <p:ph type="sldNum" sz="quarter" idx="12"/>
          </p:nvPr>
        </p:nvSpPr>
        <p:spPr/>
        <p:txBody>
          <a:bodyPr/>
          <a:lstStyle/>
          <a:p>
            <a:fld id="{35747434-7036-48DB-A148-6B3D8EE75CDA}" type="slidenum">
              <a:rPr lang="en-US" smtClean="0"/>
              <a:t>‹#›</a:t>
            </a:fld>
            <a:endParaRPr lang="en-US"/>
          </a:p>
        </p:txBody>
      </p:sp>
    </p:spTree>
    <p:extLst>
      <p:ext uri="{BB962C8B-B14F-4D97-AF65-F5344CB8AC3E}">
        <p14:creationId xmlns:p14="http://schemas.microsoft.com/office/powerpoint/2010/main" val="321967685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Title and text 2">
  <p:cSld name="Title and text 2">
    <p:spTree>
      <p:nvGrpSpPr>
        <p:cNvPr id="1" name="Shape 514"/>
        <p:cNvGrpSpPr/>
        <p:nvPr/>
      </p:nvGrpSpPr>
      <p:grpSpPr>
        <a:xfrm>
          <a:off x="0" y="0"/>
          <a:ext cx="0" cy="0"/>
          <a:chOff x="0" y="0"/>
          <a:chExt cx="0" cy="0"/>
        </a:xfrm>
      </p:grpSpPr>
      <p:pic>
        <p:nvPicPr>
          <p:cNvPr id="515" name="Google Shape;515;p24"/>
          <p:cNvPicPr preferRelativeResize="0"/>
          <p:nvPr/>
        </p:nvPicPr>
        <p:blipFill>
          <a:blip r:embed="rId2">
            <a:alphaModFix/>
          </a:blip>
          <a:stretch>
            <a:fillRect/>
          </a:stretch>
        </p:blipFill>
        <p:spPr>
          <a:xfrm>
            <a:off x="1" y="1"/>
            <a:ext cx="12192004" cy="6858001"/>
          </a:xfrm>
          <a:prstGeom prst="rect">
            <a:avLst/>
          </a:prstGeom>
          <a:noFill/>
          <a:ln>
            <a:noFill/>
          </a:ln>
        </p:spPr>
      </p:pic>
      <p:pic>
        <p:nvPicPr>
          <p:cNvPr id="516" name="Google Shape;516;p24"/>
          <p:cNvPicPr preferRelativeResize="0"/>
          <p:nvPr/>
        </p:nvPicPr>
        <p:blipFill>
          <a:blip r:embed="rId3">
            <a:alphaModFix/>
          </a:blip>
          <a:stretch>
            <a:fillRect/>
          </a:stretch>
        </p:blipFill>
        <p:spPr>
          <a:xfrm>
            <a:off x="1" y="1"/>
            <a:ext cx="12192004" cy="6858001"/>
          </a:xfrm>
          <a:prstGeom prst="rect">
            <a:avLst/>
          </a:prstGeom>
          <a:noFill/>
          <a:ln>
            <a:noFill/>
          </a:ln>
        </p:spPr>
      </p:pic>
      <p:pic>
        <p:nvPicPr>
          <p:cNvPr id="517" name="Google Shape;517;p24"/>
          <p:cNvPicPr preferRelativeResize="0"/>
          <p:nvPr/>
        </p:nvPicPr>
        <p:blipFill>
          <a:blip r:embed="rId4">
            <a:alphaModFix/>
          </a:blip>
          <a:stretch>
            <a:fillRect/>
          </a:stretch>
        </p:blipFill>
        <p:spPr>
          <a:xfrm>
            <a:off x="1" y="1"/>
            <a:ext cx="12192004" cy="6858001"/>
          </a:xfrm>
          <a:prstGeom prst="rect">
            <a:avLst/>
          </a:prstGeom>
          <a:noFill/>
          <a:ln>
            <a:noFill/>
          </a:ln>
        </p:spPr>
      </p:pic>
      <p:sp>
        <p:nvSpPr>
          <p:cNvPr id="518" name="Google Shape;518;p24"/>
          <p:cNvSpPr txBox="1">
            <a:spLocks noGrp="1"/>
          </p:cNvSpPr>
          <p:nvPr>
            <p:ph type="title"/>
          </p:nvPr>
        </p:nvSpPr>
        <p:spPr>
          <a:xfrm>
            <a:off x="4378073" y="2608867"/>
            <a:ext cx="3436000" cy="695600"/>
          </a:xfrm>
          <a:prstGeom prst="rect">
            <a:avLst/>
          </a:prstGeom>
        </p:spPr>
        <p:txBody>
          <a:bodyPr spcFirstLastPara="1" wrap="square" lIns="91425" tIns="91425" rIns="91425" bIns="91425" anchor="t" anchorCtr="0">
            <a:noAutofit/>
          </a:bodyPr>
          <a:lstStyle>
            <a:lvl1pPr lvl="0" rtl="0">
              <a:spcBef>
                <a:spcPts val="0"/>
              </a:spcBef>
              <a:spcAft>
                <a:spcPts val="0"/>
              </a:spcAft>
              <a:buSzPts val="3000"/>
              <a:buNone/>
              <a:defRPr/>
            </a:lvl1pPr>
            <a:lvl2pPr lvl="1" rtl="0">
              <a:spcBef>
                <a:spcPts val="0"/>
              </a:spcBef>
              <a:spcAft>
                <a:spcPts val="0"/>
              </a:spcAft>
              <a:buSzPts val="2800"/>
              <a:buNone/>
              <a:defRPr>
                <a:latin typeface="Roboto"/>
                <a:ea typeface="Roboto"/>
                <a:cs typeface="Roboto"/>
                <a:sym typeface="Roboto"/>
              </a:defRPr>
            </a:lvl2pPr>
            <a:lvl3pPr lvl="2" rtl="0">
              <a:spcBef>
                <a:spcPts val="0"/>
              </a:spcBef>
              <a:spcAft>
                <a:spcPts val="0"/>
              </a:spcAft>
              <a:buSzPts val="2800"/>
              <a:buNone/>
              <a:defRPr>
                <a:latin typeface="Roboto"/>
                <a:ea typeface="Roboto"/>
                <a:cs typeface="Roboto"/>
                <a:sym typeface="Roboto"/>
              </a:defRPr>
            </a:lvl3pPr>
            <a:lvl4pPr lvl="3" rtl="0">
              <a:spcBef>
                <a:spcPts val="0"/>
              </a:spcBef>
              <a:spcAft>
                <a:spcPts val="0"/>
              </a:spcAft>
              <a:buSzPts val="2800"/>
              <a:buNone/>
              <a:defRPr>
                <a:latin typeface="Roboto"/>
                <a:ea typeface="Roboto"/>
                <a:cs typeface="Roboto"/>
                <a:sym typeface="Roboto"/>
              </a:defRPr>
            </a:lvl4pPr>
            <a:lvl5pPr lvl="4" rtl="0">
              <a:spcBef>
                <a:spcPts val="0"/>
              </a:spcBef>
              <a:spcAft>
                <a:spcPts val="0"/>
              </a:spcAft>
              <a:buSzPts val="2800"/>
              <a:buNone/>
              <a:defRPr>
                <a:latin typeface="Roboto"/>
                <a:ea typeface="Roboto"/>
                <a:cs typeface="Roboto"/>
                <a:sym typeface="Roboto"/>
              </a:defRPr>
            </a:lvl5pPr>
            <a:lvl6pPr lvl="5" rtl="0">
              <a:spcBef>
                <a:spcPts val="0"/>
              </a:spcBef>
              <a:spcAft>
                <a:spcPts val="0"/>
              </a:spcAft>
              <a:buSzPts val="2800"/>
              <a:buNone/>
              <a:defRPr>
                <a:latin typeface="Roboto"/>
                <a:ea typeface="Roboto"/>
                <a:cs typeface="Roboto"/>
                <a:sym typeface="Roboto"/>
              </a:defRPr>
            </a:lvl6pPr>
            <a:lvl7pPr lvl="6" rtl="0">
              <a:spcBef>
                <a:spcPts val="0"/>
              </a:spcBef>
              <a:spcAft>
                <a:spcPts val="0"/>
              </a:spcAft>
              <a:buSzPts val="2800"/>
              <a:buNone/>
              <a:defRPr>
                <a:latin typeface="Roboto"/>
                <a:ea typeface="Roboto"/>
                <a:cs typeface="Roboto"/>
                <a:sym typeface="Roboto"/>
              </a:defRPr>
            </a:lvl7pPr>
            <a:lvl8pPr lvl="7" rtl="0">
              <a:spcBef>
                <a:spcPts val="0"/>
              </a:spcBef>
              <a:spcAft>
                <a:spcPts val="0"/>
              </a:spcAft>
              <a:buSzPts val="2800"/>
              <a:buNone/>
              <a:defRPr>
                <a:latin typeface="Roboto"/>
                <a:ea typeface="Roboto"/>
                <a:cs typeface="Roboto"/>
                <a:sym typeface="Roboto"/>
              </a:defRPr>
            </a:lvl8pPr>
            <a:lvl9pPr lvl="8" rtl="0">
              <a:spcBef>
                <a:spcPts val="0"/>
              </a:spcBef>
              <a:spcAft>
                <a:spcPts val="0"/>
              </a:spcAft>
              <a:buSzPts val="2800"/>
              <a:buNone/>
              <a:defRPr>
                <a:latin typeface="Roboto"/>
                <a:ea typeface="Roboto"/>
                <a:cs typeface="Roboto"/>
                <a:sym typeface="Roboto"/>
              </a:defRPr>
            </a:lvl9pPr>
          </a:lstStyle>
          <a:p>
            <a:endParaRPr/>
          </a:p>
        </p:txBody>
      </p:sp>
      <p:sp>
        <p:nvSpPr>
          <p:cNvPr id="519" name="Google Shape;519;p24"/>
          <p:cNvSpPr txBox="1">
            <a:spLocks noGrp="1"/>
          </p:cNvSpPr>
          <p:nvPr>
            <p:ph type="subTitle" idx="1"/>
          </p:nvPr>
        </p:nvSpPr>
        <p:spPr>
          <a:xfrm>
            <a:off x="4378067" y="3317547"/>
            <a:ext cx="3436000" cy="931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a:lvl1pPr>
            <a:lvl2pPr lvl="1" rtl="0">
              <a:lnSpc>
                <a:spcPct val="100000"/>
              </a:lnSpc>
              <a:spcBef>
                <a:spcPts val="0"/>
              </a:spcBef>
              <a:spcAft>
                <a:spcPts val="0"/>
              </a:spcAft>
              <a:buSzPts val="2100"/>
              <a:buNone/>
              <a:defRPr sz="2800"/>
            </a:lvl2pPr>
            <a:lvl3pPr lvl="2" rtl="0">
              <a:lnSpc>
                <a:spcPct val="100000"/>
              </a:lnSpc>
              <a:spcBef>
                <a:spcPts val="0"/>
              </a:spcBef>
              <a:spcAft>
                <a:spcPts val="0"/>
              </a:spcAft>
              <a:buSzPts val="2100"/>
              <a:buNone/>
              <a:defRPr sz="2800"/>
            </a:lvl3pPr>
            <a:lvl4pPr lvl="3" rtl="0">
              <a:lnSpc>
                <a:spcPct val="100000"/>
              </a:lnSpc>
              <a:spcBef>
                <a:spcPts val="0"/>
              </a:spcBef>
              <a:spcAft>
                <a:spcPts val="0"/>
              </a:spcAft>
              <a:buSzPts val="2100"/>
              <a:buNone/>
              <a:defRPr sz="2800"/>
            </a:lvl4pPr>
            <a:lvl5pPr lvl="4" rtl="0">
              <a:lnSpc>
                <a:spcPct val="100000"/>
              </a:lnSpc>
              <a:spcBef>
                <a:spcPts val="0"/>
              </a:spcBef>
              <a:spcAft>
                <a:spcPts val="0"/>
              </a:spcAft>
              <a:buSzPts val="2100"/>
              <a:buNone/>
              <a:defRPr sz="2800"/>
            </a:lvl5pPr>
            <a:lvl6pPr lvl="5" rtl="0">
              <a:lnSpc>
                <a:spcPct val="100000"/>
              </a:lnSpc>
              <a:spcBef>
                <a:spcPts val="0"/>
              </a:spcBef>
              <a:spcAft>
                <a:spcPts val="0"/>
              </a:spcAft>
              <a:buSzPts val="2100"/>
              <a:buNone/>
              <a:defRPr sz="2800"/>
            </a:lvl6pPr>
            <a:lvl7pPr lvl="6" rtl="0">
              <a:lnSpc>
                <a:spcPct val="100000"/>
              </a:lnSpc>
              <a:spcBef>
                <a:spcPts val="0"/>
              </a:spcBef>
              <a:spcAft>
                <a:spcPts val="0"/>
              </a:spcAft>
              <a:buSzPts val="2100"/>
              <a:buNone/>
              <a:defRPr sz="2800"/>
            </a:lvl7pPr>
            <a:lvl8pPr lvl="7" rtl="0">
              <a:lnSpc>
                <a:spcPct val="100000"/>
              </a:lnSpc>
              <a:spcBef>
                <a:spcPts val="0"/>
              </a:spcBef>
              <a:spcAft>
                <a:spcPts val="0"/>
              </a:spcAft>
              <a:buSzPts val="2100"/>
              <a:buNone/>
              <a:defRPr sz="2800"/>
            </a:lvl8pPr>
            <a:lvl9pPr lvl="8" rtl="0">
              <a:lnSpc>
                <a:spcPct val="100000"/>
              </a:lnSpc>
              <a:spcBef>
                <a:spcPts val="0"/>
              </a:spcBef>
              <a:spcAft>
                <a:spcPts val="0"/>
              </a:spcAft>
              <a:buSzPts val="2100"/>
              <a:buNone/>
              <a:defRPr sz="2800"/>
            </a:lvl9pPr>
          </a:lstStyle>
          <a:p>
            <a:endParaRPr/>
          </a:p>
        </p:txBody>
      </p:sp>
      <p:grpSp>
        <p:nvGrpSpPr>
          <p:cNvPr id="520" name="Google Shape;520;p24"/>
          <p:cNvGrpSpPr/>
          <p:nvPr/>
        </p:nvGrpSpPr>
        <p:grpSpPr>
          <a:xfrm>
            <a:off x="2973732" y="1209201"/>
            <a:ext cx="5900096" cy="4252540"/>
            <a:chOff x="2230299" y="906900"/>
            <a:chExt cx="4425072" cy="3189405"/>
          </a:xfrm>
        </p:grpSpPr>
        <p:sp>
          <p:nvSpPr>
            <p:cNvPr id="521" name="Google Shape;521;p24"/>
            <p:cNvSpPr/>
            <p:nvPr/>
          </p:nvSpPr>
          <p:spPr>
            <a:xfrm>
              <a:off x="2548873" y="1357481"/>
              <a:ext cx="4106497" cy="2738824"/>
            </a:xfrm>
            <a:custGeom>
              <a:avLst/>
              <a:gdLst/>
              <a:ahLst/>
              <a:cxnLst/>
              <a:rect l="l" t="t" r="r" b="b"/>
              <a:pathLst>
                <a:path w="13754" h="3814" extrusionOk="0">
                  <a:moveTo>
                    <a:pt x="0" y="1"/>
                  </a:moveTo>
                  <a:lnTo>
                    <a:pt x="0" y="3717"/>
                  </a:lnTo>
                  <a:lnTo>
                    <a:pt x="192" y="3752"/>
                  </a:lnTo>
                  <a:lnTo>
                    <a:pt x="516" y="3782"/>
                  </a:lnTo>
                  <a:lnTo>
                    <a:pt x="850" y="3736"/>
                  </a:lnTo>
                  <a:lnTo>
                    <a:pt x="1173" y="3575"/>
                  </a:lnTo>
                  <a:lnTo>
                    <a:pt x="1508" y="3702"/>
                  </a:lnTo>
                  <a:lnTo>
                    <a:pt x="1827" y="3590"/>
                  </a:lnTo>
                  <a:lnTo>
                    <a:pt x="2166" y="3656"/>
                  </a:lnTo>
                  <a:lnTo>
                    <a:pt x="2485" y="3590"/>
                  </a:lnTo>
                  <a:lnTo>
                    <a:pt x="2808" y="3640"/>
                  </a:lnTo>
                  <a:lnTo>
                    <a:pt x="3143" y="3767"/>
                  </a:lnTo>
                  <a:lnTo>
                    <a:pt x="3462" y="3798"/>
                  </a:lnTo>
                  <a:lnTo>
                    <a:pt x="3801" y="3702"/>
                  </a:lnTo>
                  <a:lnTo>
                    <a:pt x="4120" y="3782"/>
                  </a:lnTo>
                  <a:lnTo>
                    <a:pt x="4459" y="3767"/>
                  </a:lnTo>
                  <a:lnTo>
                    <a:pt x="4778" y="3813"/>
                  </a:lnTo>
                  <a:lnTo>
                    <a:pt x="5117" y="3544"/>
                  </a:lnTo>
                  <a:lnTo>
                    <a:pt x="5436" y="3671"/>
                  </a:lnTo>
                  <a:lnTo>
                    <a:pt x="5771" y="3640"/>
                  </a:lnTo>
                  <a:lnTo>
                    <a:pt x="6094" y="3605"/>
                  </a:lnTo>
                  <a:lnTo>
                    <a:pt x="6413" y="3621"/>
                  </a:lnTo>
                  <a:lnTo>
                    <a:pt x="6752" y="3717"/>
                  </a:lnTo>
                  <a:lnTo>
                    <a:pt x="7071" y="3590"/>
                  </a:lnTo>
                  <a:lnTo>
                    <a:pt x="7406" y="3575"/>
                  </a:lnTo>
                  <a:lnTo>
                    <a:pt x="7729" y="3782"/>
                  </a:lnTo>
                  <a:lnTo>
                    <a:pt x="8063" y="3656"/>
                  </a:lnTo>
                  <a:lnTo>
                    <a:pt x="8387" y="3813"/>
                  </a:lnTo>
                  <a:lnTo>
                    <a:pt x="8706" y="3702"/>
                  </a:lnTo>
                  <a:lnTo>
                    <a:pt x="9041" y="3736"/>
                  </a:lnTo>
                  <a:lnTo>
                    <a:pt x="9364" y="3640"/>
                  </a:lnTo>
                  <a:lnTo>
                    <a:pt x="9698" y="3782"/>
                  </a:lnTo>
                  <a:lnTo>
                    <a:pt x="10022" y="3590"/>
                  </a:lnTo>
                  <a:lnTo>
                    <a:pt x="10356" y="3702"/>
                  </a:lnTo>
                  <a:lnTo>
                    <a:pt x="10676" y="3813"/>
                  </a:lnTo>
                  <a:lnTo>
                    <a:pt x="11014" y="3686"/>
                  </a:lnTo>
                  <a:lnTo>
                    <a:pt x="11333" y="3767"/>
                  </a:lnTo>
                  <a:lnTo>
                    <a:pt x="11657" y="3621"/>
                  </a:lnTo>
                  <a:lnTo>
                    <a:pt x="11991" y="3544"/>
                  </a:lnTo>
                  <a:lnTo>
                    <a:pt x="12311" y="3621"/>
                  </a:lnTo>
                  <a:lnTo>
                    <a:pt x="12649" y="3767"/>
                  </a:lnTo>
                  <a:lnTo>
                    <a:pt x="12968" y="3736"/>
                  </a:lnTo>
                  <a:lnTo>
                    <a:pt x="13307" y="3590"/>
                  </a:lnTo>
                  <a:lnTo>
                    <a:pt x="13676" y="3736"/>
                  </a:lnTo>
                  <a:lnTo>
                    <a:pt x="13530" y="3367"/>
                  </a:lnTo>
                  <a:lnTo>
                    <a:pt x="13753" y="3028"/>
                  </a:lnTo>
                  <a:lnTo>
                    <a:pt x="13676" y="2709"/>
                  </a:lnTo>
                  <a:lnTo>
                    <a:pt x="13722" y="2390"/>
                  </a:lnTo>
                  <a:lnTo>
                    <a:pt x="13722" y="2067"/>
                  </a:lnTo>
                  <a:lnTo>
                    <a:pt x="13580" y="1747"/>
                  </a:lnTo>
                  <a:lnTo>
                    <a:pt x="13676" y="1428"/>
                  </a:lnTo>
                  <a:lnTo>
                    <a:pt x="13676" y="1105"/>
                  </a:lnTo>
                  <a:lnTo>
                    <a:pt x="13642" y="786"/>
                  </a:lnTo>
                  <a:lnTo>
                    <a:pt x="13611" y="466"/>
                  </a:lnTo>
                  <a:lnTo>
                    <a:pt x="13530" y="143"/>
                  </a:lnTo>
                  <a:lnTo>
                    <a:pt x="13561"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2" name="Google Shape;522;p24"/>
            <p:cNvSpPr/>
            <p:nvPr/>
          </p:nvSpPr>
          <p:spPr>
            <a:xfrm>
              <a:off x="2230299" y="906900"/>
              <a:ext cx="1729382" cy="1250393"/>
            </a:xfrm>
            <a:custGeom>
              <a:avLst/>
              <a:gdLst/>
              <a:ahLst/>
              <a:cxnLst/>
              <a:rect l="l" t="t" r="r" b="b"/>
              <a:pathLst>
                <a:path w="5098" h="3686" extrusionOk="0">
                  <a:moveTo>
                    <a:pt x="4601" y="289"/>
                  </a:moveTo>
                  <a:lnTo>
                    <a:pt x="4424" y="208"/>
                  </a:lnTo>
                  <a:lnTo>
                    <a:pt x="4424" y="81"/>
                  </a:lnTo>
                  <a:lnTo>
                    <a:pt x="4363" y="0"/>
                  </a:lnTo>
                  <a:lnTo>
                    <a:pt x="4059" y="177"/>
                  </a:lnTo>
                  <a:lnTo>
                    <a:pt x="1524" y="1666"/>
                  </a:lnTo>
                  <a:lnTo>
                    <a:pt x="0" y="2562"/>
                  </a:lnTo>
                  <a:lnTo>
                    <a:pt x="131" y="2693"/>
                  </a:lnTo>
                  <a:lnTo>
                    <a:pt x="162" y="2836"/>
                  </a:lnTo>
                  <a:lnTo>
                    <a:pt x="227" y="2947"/>
                  </a:lnTo>
                  <a:lnTo>
                    <a:pt x="339" y="3013"/>
                  </a:lnTo>
                  <a:lnTo>
                    <a:pt x="339" y="3124"/>
                  </a:lnTo>
                  <a:lnTo>
                    <a:pt x="404" y="3236"/>
                  </a:lnTo>
                  <a:lnTo>
                    <a:pt x="516" y="3270"/>
                  </a:lnTo>
                  <a:lnTo>
                    <a:pt x="481" y="3382"/>
                  </a:lnTo>
                  <a:lnTo>
                    <a:pt x="673" y="3478"/>
                  </a:lnTo>
                  <a:lnTo>
                    <a:pt x="673" y="3590"/>
                  </a:lnTo>
                  <a:lnTo>
                    <a:pt x="739" y="3686"/>
                  </a:lnTo>
                  <a:lnTo>
                    <a:pt x="2197" y="2820"/>
                  </a:lnTo>
                  <a:lnTo>
                    <a:pt x="4747" y="1331"/>
                  </a:lnTo>
                  <a:lnTo>
                    <a:pt x="5097" y="1120"/>
                  </a:lnTo>
                  <a:lnTo>
                    <a:pt x="4955" y="993"/>
                  </a:lnTo>
                  <a:lnTo>
                    <a:pt x="4940" y="851"/>
                  </a:lnTo>
                  <a:lnTo>
                    <a:pt x="4874" y="735"/>
                  </a:lnTo>
                  <a:lnTo>
                    <a:pt x="4747" y="674"/>
                  </a:lnTo>
                  <a:lnTo>
                    <a:pt x="4763" y="562"/>
                  </a:lnTo>
                  <a:lnTo>
                    <a:pt x="4697" y="431"/>
                  </a:lnTo>
                  <a:lnTo>
                    <a:pt x="4570" y="416"/>
                  </a:lnTo>
                  <a:close/>
                </a:path>
              </a:pathLst>
            </a:custGeom>
            <a:solidFill>
              <a:srgbClr val="C0986F">
                <a:alpha val="817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p14="http://schemas.microsoft.com/office/powerpoint/2010/main" val="883341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Title and text 4 1">
  <p:cSld name="Title and text 4 1">
    <p:spTree>
      <p:nvGrpSpPr>
        <p:cNvPr id="1" name="Shape 547"/>
        <p:cNvGrpSpPr/>
        <p:nvPr/>
      </p:nvGrpSpPr>
      <p:grpSpPr>
        <a:xfrm>
          <a:off x="0" y="0"/>
          <a:ext cx="0" cy="0"/>
          <a:chOff x="0" y="0"/>
          <a:chExt cx="0" cy="0"/>
        </a:xfrm>
      </p:grpSpPr>
      <p:pic>
        <p:nvPicPr>
          <p:cNvPr id="548" name="Google Shape;548;p27"/>
          <p:cNvPicPr preferRelativeResize="0"/>
          <p:nvPr/>
        </p:nvPicPr>
        <p:blipFill>
          <a:blip r:embed="rId2">
            <a:alphaModFix/>
          </a:blip>
          <a:stretch>
            <a:fillRect/>
          </a:stretch>
        </p:blipFill>
        <p:spPr>
          <a:xfrm>
            <a:off x="1" y="1"/>
            <a:ext cx="12192004" cy="6858001"/>
          </a:xfrm>
          <a:prstGeom prst="rect">
            <a:avLst/>
          </a:prstGeom>
          <a:noFill/>
          <a:ln>
            <a:noFill/>
          </a:ln>
        </p:spPr>
      </p:pic>
      <p:pic>
        <p:nvPicPr>
          <p:cNvPr id="549" name="Google Shape;549;p27"/>
          <p:cNvPicPr preferRelativeResize="0"/>
          <p:nvPr/>
        </p:nvPicPr>
        <p:blipFill>
          <a:blip r:embed="rId3">
            <a:alphaModFix/>
          </a:blip>
          <a:stretch>
            <a:fillRect/>
          </a:stretch>
        </p:blipFill>
        <p:spPr>
          <a:xfrm>
            <a:off x="1" y="1"/>
            <a:ext cx="12192004" cy="6858001"/>
          </a:xfrm>
          <a:prstGeom prst="rect">
            <a:avLst/>
          </a:prstGeom>
          <a:noFill/>
          <a:ln>
            <a:noFill/>
          </a:ln>
        </p:spPr>
      </p:pic>
      <p:pic>
        <p:nvPicPr>
          <p:cNvPr id="550" name="Google Shape;550;p27"/>
          <p:cNvPicPr preferRelativeResize="0"/>
          <p:nvPr/>
        </p:nvPicPr>
        <p:blipFill>
          <a:blip r:embed="rId4">
            <a:alphaModFix/>
          </a:blip>
          <a:stretch>
            <a:fillRect/>
          </a:stretch>
        </p:blipFill>
        <p:spPr>
          <a:xfrm>
            <a:off x="1" y="1"/>
            <a:ext cx="12192004" cy="6858001"/>
          </a:xfrm>
          <a:prstGeom prst="rect">
            <a:avLst/>
          </a:prstGeom>
          <a:noFill/>
          <a:ln>
            <a:noFill/>
          </a:ln>
        </p:spPr>
      </p:pic>
      <p:sp>
        <p:nvSpPr>
          <p:cNvPr id="551" name="Google Shape;551;p27"/>
          <p:cNvSpPr txBox="1">
            <a:spLocks noGrp="1"/>
          </p:cNvSpPr>
          <p:nvPr>
            <p:ph type="title"/>
          </p:nvPr>
        </p:nvSpPr>
        <p:spPr>
          <a:xfrm>
            <a:off x="1830133" y="2858200"/>
            <a:ext cx="3780800" cy="738400"/>
          </a:xfrm>
          <a:prstGeom prst="rect">
            <a:avLst/>
          </a:prstGeom>
        </p:spPr>
        <p:txBody>
          <a:bodyPr spcFirstLastPara="1" wrap="square" lIns="91425" tIns="91425" rIns="91425" bIns="91425" anchor="t" anchorCtr="0">
            <a:noAutofit/>
          </a:bodyPr>
          <a:lstStyle>
            <a:lvl1pPr lvl="0" algn="l" rtl="0">
              <a:spcBef>
                <a:spcPts val="0"/>
              </a:spcBef>
              <a:spcAft>
                <a:spcPts val="0"/>
              </a:spcAft>
              <a:buSzPts val="4800"/>
              <a:buNone/>
              <a:defRPr/>
            </a:lvl1pPr>
            <a:lvl2pPr lvl="1" algn="ctr" rtl="0">
              <a:spcBef>
                <a:spcPts val="0"/>
              </a:spcBef>
              <a:spcAft>
                <a:spcPts val="0"/>
              </a:spcAft>
              <a:buSzPts val="4200"/>
              <a:buNone/>
              <a:defRPr sz="5600"/>
            </a:lvl2pPr>
            <a:lvl3pPr lvl="2" algn="ctr" rtl="0">
              <a:spcBef>
                <a:spcPts val="0"/>
              </a:spcBef>
              <a:spcAft>
                <a:spcPts val="0"/>
              </a:spcAft>
              <a:buSzPts val="4200"/>
              <a:buNone/>
              <a:defRPr sz="5600"/>
            </a:lvl3pPr>
            <a:lvl4pPr lvl="3" algn="ctr" rtl="0">
              <a:spcBef>
                <a:spcPts val="0"/>
              </a:spcBef>
              <a:spcAft>
                <a:spcPts val="0"/>
              </a:spcAft>
              <a:buSzPts val="4200"/>
              <a:buNone/>
              <a:defRPr sz="5600"/>
            </a:lvl4pPr>
            <a:lvl5pPr lvl="4" algn="ctr" rtl="0">
              <a:spcBef>
                <a:spcPts val="0"/>
              </a:spcBef>
              <a:spcAft>
                <a:spcPts val="0"/>
              </a:spcAft>
              <a:buSzPts val="4200"/>
              <a:buNone/>
              <a:defRPr sz="5600"/>
            </a:lvl5pPr>
            <a:lvl6pPr lvl="5" algn="ctr" rtl="0">
              <a:spcBef>
                <a:spcPts val="0"/>
              </a:spcBef>
              <a:spcAft>
                <a:spcPts val="0"/>
              </a:spcAft>
              <a:buSzPts val="4200"/>
              <a:buNone/>
              <a:defRPr sz="5600"/>
            </a:lvl6pPr>
            <a:lvl7pPr lvl="6" algn="ctr" rtl="0">
              <a:spcBef>
                <a:spcPts val="0"/>
              </a:spcBef>
              <a:spcAft>
                <a:spcPts val="0"/>
              </a:spcAft>
              <a:buSzPts val="4200"/>
              <a:buNone/>
              <a:defRPr sz="5600"/>
            </a:lvl7pPr>
            <a:lvl8pPr lvl="7" algn="ctr" rtl="0">
              <a:spcBef>
                <a:spcPts val="0"/>
              </a:spcBef>
              <a:spcAft>
                <a:spcPts val="0"/>
              </a:spcAft>
              <a:buSzPts val="4200"/>
              <a:buNone/>
              <a:defRPr sz="5600"/>
            </a:lvl8pPr>
            <a:lvl9pPr lvl="8" algn="ctr" rtl="0">
              <a:spcBef>
                <a:spcPts val="0"/>
              </a:spcBef>
              <a:spcAft>
                <a:spcPts val="0"/>
              </a:spcAft>
              <a:buSzPts val="4200"/>
              <a:buNone/>
              <a:defRPr sz="5600"/>
            </a:lvl9pPr>
          </a:lstStyle>
          <a:p>
            <a:endParaRPr/>
          </a:p>
        </p:txBody>
      </p:sp>
      <p:sp>
        <p:nvSpPr>
          <p:cNvPr id="552" name="Google Shape;552;p27"/>
          <p:cNvSpPr txBox="1">
            <a:spLocks noGrp="1"/>
          </p:cNvSpPr>
          <p:nvPr>
            <p:ph type="subTitle" idx="1"/>
          </p:nvPr>
        </p:nvSpPr>
        <p:spPr>
          <a:xfrm>
            <a:off x="1830133" y="3596600"/>
            <a:ext cx="3780800" cy="6164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800"/>
              <a:buNone/>
              <a:defRPr/>
            </a:lvl1pPr>
            <a:lvl2pPr lvl="1" algn="ctr" rtl="0">
              <a:lnSpc>
                <a:spcPct val="100000"/>
              </a:lnSpc>
              <a:spcBef>
                <a:spcPts val="0"/>
              </a:spcBef>
              <a:spcAft>
                <a:spcPts val="0"/>
              </a:spcAft>
              <a:buSzPts val="2100"/>
              <a:buNone/>
              <a:defRPr sz="2800"/>
            </a:lvl2pPr>
            <a:lvl3pPr lvl="2" algn="ctr" rtl="0">
              <a:lnSpc>
                <a:spcPct val="100000"/>
              </a:lnSpc>
              <a:spcBef>
                <a:spcPts val="0"/>
              </a:spcBef>
              <a:spcAft>
                <a:spcPts val="0"/>
              </a:spcAft>
              <a:buSzPts val="2100"/>
              <a:buNone/>
              <a:defRPr sz="2800"/>
            </a:lvl3pPr>
            <a:lvl4pPr lvl="3" algn="ctr" rtl="0">
              <a:lnSpc>
                <a:spcPct val="100000"/>
              </a:lnSpc>
              <a:spcBef>
                <a:spcPts val="0"/>
              </a:spcBef>
              <a:spcAft>
                <a:spcPts val="0"/>
              </a:spcAft>
              <a:buSzPts val="2100"/>
              <a:buNone/>
              <a:defRPr sz="2800"/>
            </a:lvl4pPr>
            <a:lvl5pPr lvl="4" algn="ctr" rtl="0">
              <a:lnSpc>
                <a:spcPct val="100000"/>
              </a:lnSpc>
              <a:spcBef>
                <a:spcPts val="0"/>
              </a:spcBef>
              <a:spcAft>
                <a:spcPts val="0"/>
              </a:spcAft>
              <a:buSzPts val="2100"/>
              <a:buNone/>
              <a:defRPr sz="2800"/>
            </a:lvl5pPr>
            <a:lvl6pPr lvl="5" algn="ctr" rtl="0">
              <a:lnSpc>
                <a:spcPct val="100000"/>
              </a:lnSpc>
              <a:spcBef>
                <a:spcPts val="0"/>
              </a:spcBef>
              <a:spcAft>
                <a:spcPts val="0"/>
              </a:spcAft>
              <a:buSzPts val="2100"/>
              <a:buNone/>
              <a:defRPr sz="2800"/>
            </a:lvl6pPr>
            <a:lvl7pPr lvl="6" algn="ctr" rtl="0">
              <a:lnSpc>
                <a:spcPct val="100000"/>
              </a:lnSpc>
              <a:spcBef>
                <a:spcPts val="0"/>
              </a:spcBef>
              <a:spcAft>
                <a:spcPts val="0"/>
              </a:spcAft>
              <a:buSzPts val="2100"/>
              <a:buNone/>
              <a:defRPr sz="2800"/>
            </a:lvl7pPr>
            <a:lvl8pPr lvl="7" algn="ctr" rtl="0">
              <a:lnSpc>
                <a:spcPct val="100000"/>
              </a:lnSpc>
              <a:spcBef>
                <a:spcPts val="0"/>
              </a:spcBef>
              <a:spcAft>
                <a:spcPts val="0"/>
              </a:spcAft>
              <a:buSzPts val="2100"/>
              <a:buNone/>
              <a:defRPr sz="2800"/>
            </a:lvl8pPr>
            <a:lvl9pPr lvl="8" algn="ctr" rtl="0">
              <a:lnSpc>
                <a:spcPct val="100000"/>
              </a:lnSpc>
              <a:spcBef>
                <a:spcPts val="0"/>
              </a:spcBef>
              <a:spcAft>
                <a:spcPts val="0"/>
              </a:spcAft>
              <a:buSzPts val="2100"/>
              <a:buNone/>
              <a:defRPr sz="2800"/>
            </a:lvl9pPr>
          </a:lstStyle>
          <a:p>
            <a:endParaRPr/>
          </a:p>
        </p:txBody>
      </p:sp>
    </p:spTree>
    <p:extLst>
      <p:ext uri="{BB962C8B-B14F-4D97-AF65-F5344CB8AC3E}">
        <p14:creationId xmlns:p14="http://schemas.microsoft.com/office/powerpoint/2010/main" val="117194006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Title and text 5">
  <p:cSld name="Title and text 5">
    <p:spTree>
      <p:nvGrpSpPr>
        <p:cNvPr id="1" name="Shape 553"/>
        <p:cNvGrpSpPr/>
        <p:nvPr/>
      </p:nvGrpSpPr>
      <p:grpSpPr>
        <a:xfrm>
          <a:off x="0" y="0"/>
          <a:ext cx="0" cy="0"/>
          <a:chOff x="0" y="0"/>
          <a:chExt cx="0" cy="0"/>
        </a:xfrm>
      </p:grpSpPr>
      <p:pic>
        <p:nvPicPr>
          <p:cNvPr id="554" name="Google Shape;554;p28"/>
          <p:cNvPicPr preferRelativeResize="0"/>
          <p:nvPr/>
        </p:nvPicPr>
        <p:blipFill>
          <a:blip r:embed="rId2">
            <a:alphaModFix/>
          </a:blip>
          <a:stretch>
            <a:fillRect/>
          </a:stretch>
        </p:blipFill>
        <p:spPr>
          <a:xfrm>
            <a:off x="1" y="1"/>
            <a:ext cx="12192004" cy="6858001"/>
          </a:xfrm>
          <a:prstGeom prst="rect">
            <a:avLst/>
          </a:prstGeom>
          <a:noFill/>
          <a:ln>
            <a:noFill/>
          </a:ln>
        </p:spPr>
      </p:pic>
      <p:pic>
        <p:nvPicPr>
          <p:cNvPr id="555" name="Google Shape;555;p28"/>
          <p:cNvPicPr preferRelativeResize="0"/>
          <p:nvPr/>
        </p:nvPicPr>
        <p:blipFill>
          <a:blip r:embed="rId3">
            <a:alphaModFix/>
          </a:blip>
          <a:stretch>
            <a:fillRect/>
          </a:stretch>
        </p:blipFill>
        <p:spPr>
          <a:xfrm>
            <a:off x="1" y="1"/>
            <a:ext cx="12192004" cy="6858001"/>
          </a:xfrm>
          <a:prstGeom prst="rect">
            <a:avLst/>
          </a:prstGeom>
          <a:noFill/>
          <a:ln>
            <a:noFill/>
          </a:ln>
        </p:spPr>
      </p:pic>
      <p:pic>
        <p:nvPicPr>
          <p:cNvPr id="556" name="Google Shape;556;p28"/>
          <p:cNvPicPr preferRelativeResize="0"/>
          <p:nvPr/>
        </p:nvPicPr>
        <p:blipFill>
          <a:blip r:embed="rId4">
            <a:alphaModFix/>
          </a:blip>
          <a:stretch>
            <a:fillRect/>
          </a:stretch>
        </p:blipFill>
        <p:spPr>
          <a:xfrm>
            <a:off x="1" y="1"/>
            <a:ext cx="12192004" cy="6858001"/>
          </a:xfrm>
          <a:prstGeom prst="rect">
            <a:avLst/>
          </a:prstGeom>
          <a:noFill/>
          <a:ln>
            <a:noFill/>
          </a:ln>
        </p:spPr>
      </p:pic>
      <p:sp>
        <p:nvSpPr>
          <p:cNvPr id="557" name="Google Shape;557;p28"/>
          <p:cNvSpPr/>
          <p:nvPr/>
        </p:nvSpPr>
        <p:spPr>
          <a:xfrm rot="5400000">
            <a:off x="3318031" y="851621"/>
            <a:ext cx="5555928" cy="5154747"/>
          </a:xfrm>
          <a:custGeom>
            <a:avLst/>
            <a:gdLst/>
            <a:ahLst/>
            <a:cxnLst/>
            <a:rect l="l" t="t" r="r" b="b"/>
            <a:pathLst>
              <a:path w="30449" h="18791" extrusionOk="0">
                <a:moveTo>
                  <a:pt x="170" y="0"/>
                </a:moveTo>
                <a:cubicBezTo>
                  <a:pt x="85" y="0"/>
                  <a:pt x="0" y="72"/>
                  <a:pt x="0" y="156"/>
                </a:cubicBezTo>
                <a:lnTo>
                  <a:pt x="0" y="482"/>
                </a:lnTo>
                <a:lnTo>
                  <a:pt x="452" y="425"/>
                </a:lnTo>
                <a:cubicBezTo>
                  <a:pt x="479" y="367"/>
                  <a:pt x="550" y="326"/>
                  <a:pt x="635" y="326"/>
                </a:cubicBezTo>
                <a:cubicBezTo>
                  <a:pt x="751" y="326"/>
                  <a:pt x="863" y="425"/>
                  <a:pt x="863" y="550"/>
                </a:cubicBezTo>
                <a:cubicBezTo>
                  <a:pt x="863" y="679"/>
                  <a:pt x="764" y="778"/>
                  <a:pt x="635" y="778"/>
                </a:cubicBezTo>
                <a:cubicBezTo>
                  <a:pt x="564" y="778"/>
                  <a:pt x="510" y="751"/>
                  <a:pt x="465" y="707"/>
                </a:cubicBezTo>
                <a:lnTo>
                  <a:pt x="0" y="693"/>
                </a:lnTo>
                <a:lnTo>
                  <a:pt x="0" y="1359"/>
                </a:lnTo>
                <a:lnTo>
                  <a:pt x="452" y="1359"/>
                </a:lnTo>
                <a:cubicBezTo>
                  <a:pt x="496" y="1301"/>
                  <a:pt x="564" y="1260"/>
                  <a:pt x="635" y="1260"/>
                </a:cubicBezTo>
                <a:cubicBezTo>
                  <a:pt x="764" y="1260"/>
                  <a:pt x="863" y="1359"/>
                  <a:pt x="863" y="1484"/>
                </a:cubicBezTo>
                <a:cubicBezTo>
                  <a:pt x="863" y="1613"/>
                  <a:pt x="764" y="1712"/>
                  <a:pt x="635" y="1712"/>
                </a:cubicBezTo>
                <a:cubicBezTo>
                  <a:pt x="581" y="1712"/>
                  <a:pt x="523" y="1685"/>
                  <a:pt x="496" y="1654"/>
                </a:cubicBezTo>
                <a:lnTo>
                  <a:pt x="139" y="1756"/>
                </a:lnTo>
                <a:lnTo>
                  <a:pt x="0" y="1756"/>
                </a:lnTo>
                <a:lnTo>
                  <a:pt x="0" y="2333"/>
                </a:lnTo>
                <a:lnTo>
                  <a:pt x="411" y="2350"/>
                </a:lnTo>
                <a:cubicBezTo>
                  <a:pt x="452" y="2265"/>
                  <a:pt x="537" y="2194"/>
                  <a:pt x="635" y="2194"/>
                </a:cubicBezTo>
                <a:cubicBezTo>
                  <a:pt x="751" y="2194"/>
                  <a:pt x="863" y="2292"/>
                  <a:pt x="863" y="2418"/>
                </a:cubicBezTo>
                <a:cubicBezTo>
                  <a:pt x="863" y="2547"/>
                  <a:pt x="764" y="2646"/>
                  <a:pt x="635" y="2646"/>
                </a:cubicBezTo>
                <a:cubicBezTo>
                  <a:pt x="595" y="2646"/>
                  <a:pt x="550" y="2605"/>
                  <a:pt x="510" y="2605"/>
                </a:cubicBezTo>
                <a:lnTo>
                  <a:pt x="0" y="2605"/>
                </a:lnTo>
                <a:lnTo>
                  <a:pt x="0" y="3254"/>
                </a:lnTo>
                <a:lnTo>
                  <a:pt x="14" y="3240"/>
                </a:lnTo>
                <a:cubicBezTo>
                  <a:pt x="14" y="3240"/>
                  <a:pt x="523" y="3128"/>
                  <a:pt x="635" y="3128"/>
                </a:cubicBezTo>
                <a:cubicBezTo>
                  <a:pt x="751" y="3128"/>
                  <a:pt x="863" y="3226"/>
                  <a:pt x="863" y="3352"/>
                </a:cubicBezTo>
                <a:cubicBezTo>
                  <a:pt x="863" y="3481"/>
                  <a:pt x="764" y="3580"/>
                  <a:pt x="635" y="3580"/>
                </a:cubicBezTo>
                <a:cubicBezTo>
                  <a:pt x="608" y="3580"/>
                  <a:pt x="595" y="3580"/>
                  <a:pt x="581" y="3566"/>
                </a:cubicBezTo>
                <a:lnTo>
                  <a:pt x="0" y="3437"/>
                </a:lnTo>
                <a:lnTo>
                  <a:pt x="0" y="4187"/>
                </a:lnTo>
                <a:lnTo>
                  <a:pt x="309" y="4187"/>
                </a:lnTo>
                <a:cubicBezTo>
                  <a:pt x="309" y="4187"/>
                  <a:pt x="537" y="4062"/>
                  <a:pt x="635" y="4062"/>
                </a:cubicBezTo>
                <a:cubicBezTo>
                  <a:pt x="764" y="4062"/>
                  <a:pt x="863" y="4160"/>
                  <a:pt x="863" y="4286"/>
                </a:cubicBezTo>
                <a:cubicBezTo>
                  <a:pt x="863" y="4415"/>
                  <a:pt x="764" y="4513"/>
                  <a:pt x="635" y="4513"/>
                </a:cubicBezTo>
                <a:cubicBezTo>
                  <a:pt x="550" y="4513"/>
                  <a:pt x="479" y="4473"/>
                  <a:pt x="438" y="4401"/>
                </a:cubicBezTo>
                <a:lnTo>
                  <a:pt x="0" y="4371"/>
                </a:lnTo>
                <a:lnTo>
                  <a:pt x="0" y="5023"/>
                </a:lnTo>
                <a:lnTo>
                  <a:pt x="452" y="5081"/>
                </a:lnTo>
                <a:cubicBezTo>
                  <a:pt x="496" y="5023"/>
                  <a:pt x="550" y="4996"/>
                  <a:pt x="635" y="4996"/>
                </a:cubicBezTo>
                <a:cubicBezTo>
                  <a:pt x="751" y="4996"/>
                  <a:pt x="863" y="5094"/>
                  <a:pt x="863" y="5220"/>
                </a:cubicBezTo>
                <a:cubicBezTo>
                  <a:pt x="863" y="5335"/>
                  <a:pt x="764" y="5447"/>
                  <a:pt x="635" y="5447"/>
                </a:cubicBezTo>
                <a:cubicBezTo>
                  <a:pt x="564" y="5447"/>
                  <a:pt x="496" y="5407"/>
                  <a:pt x="452" y="5362"/>
                </a:cubicBezTo>
                <a:lnTo>
                  <a:pt x="0" y="5390"/>
                </a:lnTo>
                <a:lnTo>
                  <a:pt x="0" y="5916"/>
                </a:lnTo>
                <a:lnTo>
                  <a:pt x="296" y="5984"/>
                </a:lnTo>
                <a:cubicBezTo>
                  <a:pt x="296" y="5984"/>
                  <a:pt x="537" y="5930"/>
                  <a:pt x="635" y="5930"/>
                </a:cubicBezTo>
                <a:cubicBezTo>
                  <a:pt x="751" y="5930"/>
                  <a:pt x="863" y="6028"/>
                  <a:pt x="863" y="6154"/>
                </a:cubicBezTo>
                <a:cubicBezTo>
                  <a:pt x="863" y="6269"/>
                  <a:pt x="764" y="6381"/>
                  <a:pt x="635" y="6381"/>
                </a:cubicBezTo>
                <a:cubicBezTo>
                  <a:pt x="581" y="6381"/>
                  <a:pt x="523" y="6341"/>
                  <a:pt x="479" y="6341"/>
                </a:cubicBezTo>
                <a:lnTo>
                  <a:pt x="0" y="6211"/>
                </a:lnTo>
                <a:lnTo>
                  <a:pt x="0" y="6962"/>
                </a:lnTo>
                <a:lnTo>
                  <a:pt x="438" y="6962"/>
                </a:lnTo>
                <a:cubicBezTo>
                  <a:pt x="479" y="6904"/>
                  <a:pt x="550" y="6850"/>
                  <a:pt x="635" y="6850"/>
                </a:cubicBezTo>
                <a:cubicBezTo>
                  <a:pt x="764" y="6850"/>
                  <a:pt x="863" y="6962"/>
                  <a:pt x="863" y="7074"/>
                </a:cubicBezTo>
                <a:cubicBezTo>
                  <a:pt x="863" y="7203"/>
                  <a:pt x="764" y="7302"/>
                  <a:pt x="635" y="7302"/>
                </a:cubicBezTo>
                <a:cubicBezTo>
                  <a:pt x="564" y="7302"/>
                  <a:pt x="496" y="7274"/>
                  <a:pt x="452" y="7217"/>
                </a:cubicBezTo>
                <a:lnTo>
                  <a:pt x="0" y="7173"/>
                </a:lnTo>
                <a:lnTo>
                  <a:pt x="0" y="7825"/>
                </a:lnTo>
                <a:lnTo>
                  <a:pt x="438" y="7909"/>
                </a:lnTo>
                <a:cubicBezTo>
                  <a:pt x="465" y="7838"/>
                  <a:pt x="550" y="7797"/>
                  <a:pt x="635" y="7797"/>
                </a:cubicBezTo>
                <a:cubicBezTo>
                  <a:pt x="751" y="7797"/>
                  <a:pt x="863" y="7896"/>
                  <a:pt x="863" y="8008"/>
                </a:cubicBezTo>
                <a:cubicBezTo>
                  <a:pt x="863" y="8137"/>
                  <a:pt x="764" y="8249"/>
                  <a:pt x="635" y="8249"/>
                </a:cubicBezTo>
                <a:cubicBezTo>
                  <a:pt x="537" y="8249"/>
                  <a:pt x="452" y="8151"/>
                  <a:pt x="425" y="8093"/>
                </a:cubicBezTo>
                <a:lnTo>
                  <a:pt x="0" y="8093"/>
                </a:lnTo>
                <a:lnTo>
                  <a:pt x="0" y="8745"/>
                </a:lnTo>
                <a:lnTo>
                  <a:pt x="353" y="8857"/>
                </a:lnTo>
                <a:cubicBezTo>
                  <a:pt x="353" y="8857"/>
                  <a:pt x="550" y="8731"/>
                  <a:pt x="635" y="8731"/>
                </a:cubicBezTo>
                <a:cubicBezTo>
                  <a:pt x="751" y="8731"/>
                  <a:pt x="863" y="8830"/>
                  <a:pt x="863" y="8942"/>
                </a:cubicBezTo>
                <a:cubicBezTo>
                  <a:pt x="863" y="9071"/>
                  <a:pt x="764" y="9169"/>
                  <a:pt x="635" y="9169"/>
                </a:cubicBezTo>
                <a:cubicBezTo>
                  <a:pt x="550" y="9169"/>
                  <a:pt x="465" y="9125"/>
                  <a:pt x="438" y="9057"/>
                </a:cubicBezTo>
                <a:lnTo>
                  <a:pt x="0" y="9057"/>
                </a:lnTo>
                <a:lnTo>
                  <a:pt x="0" y="9353"/>
                </a:lnTo>
                <a:lnTo>
                  <a:pt x="0" y="9397"/>
                </a:lnTo>
                <a:lnTo>
                  <a:pt x="0" y="9424"/>
                </a:lnTo>
                <a:lnTo>
                  <a:pt x="0" y="9750"/>
                </a:lnTo>
                <a:lnTo>
                  <a:pt x="452" y="9706"/>
                </a:lnTo>
                <a:cubicBezTo>
                  <a:pt x="479" y="9652"/>
                  <a:pt x="550" y="9607"/>
                  <a:pt x="635" y="9607"/>
                </a:cubicBezTo>
                <a:cubicBezTo>
                  <a:pt x="751" y="9607"/>
                  <a:pt x="863" y="9706"/>
                  <a:pt x="863" y="9835"/>
                </a:cubicBezTo>
                <a:cubicBezTo>
                  <a:pt x="863" y="9961"/>
                  <a:pt x="764" y="10059"/>
                  <a:pt x="635" y="10059"/>
                </a:cubicBezTo>
                <a:cubicBezTo>
                  <a:pt x="564" y="10059"/>
                  <a:pt x="510" y="10032"/>
                  <a:pt x="465" y="9991"/>
                </a:cubicBezTo>
                <a:lnTo>
                  <a:pt x="0" y="9974"/>
                </a:lnTo>
                <a:lnTo>
                  <a:pt x="0" y="10640"/>
                </a:lnTo>
                <a:lnTo>
                  <a:pt x="452" y="10640"/>
                </a:lnTo>
                <a:cubicBezTo>
                  <a:pt x="496" y="10585"/>
                  <a:pt x="564" y="10541"/>
                  <a:pt x="635" y="10541"/>
                </a:cubicBezTo>
                <a:cubicBezTo>
                  <a:pt x="764" y="10541"/>
                  <a:pt x="863" y="10640"/>
                  <a:pt x="863" y="10769"/>
                </a:cubicBezTo>
                <a:cubicBezTo>
                  <a:pt x="863" y="10895"/>
                  <a:pt x="764" y="10993"/>
                  <a:pt x="635" y="10993"/>
                </a:cubicBezTo>
                <a:cubicBezTo>
                  <a:pt x="581" y="10993"/>
                  <a:pt x="523" y="10966"/>
                  <a:pt x="496" y="10939"/>
                </a:cubicBezTo>
                <a:lnTo>
                  <a:pt x="139" y="11037"/>
                </a:lnTo>
                <a:lnTo>
                  <a:pt x="0" y="11037"/>
                </a:lnTo>
                <a:lnTo>
                  <a:pt x="0" y="11618"/>
                </a:lnTo>
                <a:lnTo>
                  <a:pt x="411" y="11631"/>
                </a:lnTo>
                <a:cubicBezTo>
                  <a:pt x="452" y="11547"/>
                  <a:pt x="537" y="11475"/>
                  <a:pt x="635" y="11475"/>
                </a:cubicBezTo>
                <a:cubicBezTo>
                  <a:pt x="751" y="11475"/>
                  <a:pt x="863" y="11574"/>
                  <a:pt x="863" y="11703"/>
                </a:cubicBezTo>
                <a:cubicBezTo>
                  <a:pt x="863" y="11828"/>
                  <a:pt x="764" y="11927"/>
                  <a:pt x="635" y="11927"/>
                </a:cubicBezTo>
                <a:cubicBezTo>
                  <a:pt x="595" y="11927"/>
                  <a:pt x="550" y="11886"/>
                  <a:pt x="510" y="11886"/>
                </a:cubicBezTo>
                <a:lnTo>
                  <a:pt x="0" y="11886"/>
                </a:lnTo>
                <a:lnTo>
                  <a:pt x="0" y="12538"/>
                </a:lnTo>
                <a:lnTo>
                  <a:pt x="14" y="12521"/>
                </a:lnTo>
                <a:cubicBezTo>
                  <a:pt x="14" y="12521"/>
                  <a:pt x="523" y="12409"/>
                  <a:pt x="635" y="12409"/>
                </a:cubicBezTo>
                <a:cubicBezTo>
                  <a:pt x="751" y="12409"/>
                  <a:pt x="863" y="12508"/>
                  <a:pt x="863" y="12637"/>
                </a:cubicBezTo>
                <a:cubicBezTo>
                  <a:pt x="863" y="12762"/>
                  <a:pt x="764" y="12861"/>
                  <a:pt x="635" y="12861"/>
                </a:cubicBezTo>
                <a:cubicBezTo>
                  <a:pt x="608" y="12861"/>
                  <a:pt x="595" y="12847"/>
                  <a:pt x="581" y="12847"/>
                </a:cubicBezTo>
                <a:lnTo>
                  <a:pt x="0" y="12708"/>
                </a:lnTo>
                <a:lnTo>
                  <a:pt x="0" y="13472"/>
                </a:lnTo>
                <a:lnTo>
                  <a:pt x="309" y="13472"/>
                </a:lnTo>
                <a:cubicBezTo>
                  <a:pt x="309" y="13472"/>
                  <a:pt x="537" y="13343"/>
                  <a:pt x="635" y="13343"/>
                </a:cubicBezTo>
                <a:cubicBezTo>
                  <a:pt x="764" y="13343"/>
                  <a:pt x="863" y="13442"/>
                  <a:pt x="863" y="13571"/>
                </a:cubicBezTo>
                <a:cubicBezTo>
                  <a:pt x="863" y="13696"/>
                  <a:pt x="764" y="13795"/>
                  <a:pt x="635" y="13795"/>
                </a:cubicBezTo>
                <a:cubicBezTo>
                  <a:pt x="550" y="13795"/>
                  <a:pt x="479" y="13754"/>
                  <a:pt x="438" y="13683"/>
                </a:cubicBezTo>
                <a:lnTo>
                  <a:pt x="0" y="13655"/>
                </a:lnTo>
                <a:lnTo>
                  <a:pt x="0" y="14304"/>
                </a:lnTo>
                <a:lnTo>
                  <a:pt x="452" y="14362"/>
                </a:lnTo>
                <a:cubicBezTo>
                  <a:pt x="496" y="14304"/>
                  <a:pt x="550" y="14277"/>
                  <a:pt x="635" y="14277"/>
                </a:cubicBezTo>
                <a:cubicBezTo>
                  <a:pt x="751" y="14277"/>
                  <a:pt x="863" y="14375"/>
                  <a:pt x="863" y="14504"/>
                </a:cubicBezTo>
                <a:cubicBezTo>
                  <a:pt x="863" y="14617"/>
                  <a:pt x="764" y="14715"/>
                  <a:pt x="635" y="14715"/>
                </a:cubicBezTo>
                <a:cubicBezTo>
                  <a:pt x="564" y="14715"/>
                  <a:pt x="496" y="14688"/>
                  <a:pt x="452" y="14644"/>
                </a:cubicBezTo>
                <a:lnTo>
                  <a:pt x="0" y="14674"/>
                </a:lnTo>
                <a:lnTo>
                  <a:pt x="0" y="15197"/>
                </a:lnTo>
                <a:lnTo>
                  <a:pt x="296" y="15269"/>
                </a:lnTo>
                <a:cubicBezTo>
                  <a:pt x="296" y="15269"/>
                  <a:pt x="537" y="15211"/>
                  <a:pt x="635" y="15211"/>
                </a:cubicBezTo>
                <a:cubicBezTo>
                  <a:pt x="751" y="15211"/>
                  <a:pt x="863" y="15309"/>
                  <a:pt x="863" y="15438"/>
                </a:cubicBezTo>
                <a:cubicBezTo>
                  <a:pt x="863" y="15550"/>
                  <a:pt x="764" y="15662"/>
                  <a:pt x="635" y="15662"/>
                </a:cubicBezTo>
                <a:cubicBezTo>
                  <a:pt x="581" y="15662"/>
                  <a:pt x="523" y="15622"/>
                  <a:pt x="479" y="15622"/>
                </a:cubicBezTo>
                <a:lnTo>
                  <a:pt x="0" y="15493"/>
                </a:lnTo>
                <a:lnTo>
                  <a:pt x="0" y="16243"/>
                </a:lnTo>
                <a:lnTo>
                  <a:pt x="438" y="16243"/>
                </a:lnTo>
                <a:cubicBezTo>
                  <a:pt x="479" y="16189"/>
                  <a:pt x="550" y="16131"/>
                  <a:pt x="635" y="16131"/>
                </a:cubicBezTo>
                <a:cubicBezTo>
                  <a:pt x="764" y="16131"/>
                  <a:pt x="863" y="16243"/>
                  <a:pt x="863" y="16359"/>
                </a:cubicBezTo>
                <a:cubicBezTo>
                  <a:pt x="863" y="16484"/>
                  <a:pt x="764" y="16583"/>
                  <a:pt x="635" y="16583"/>
                </a:cubicBezTo>
                <a:cubicBezTo>
                  <a:pt x="564" y="16583"/>
                  <a:pt x="496" y="16556"/>
                  <a:pt x="452" y="16498"/>
                </a:cubicBezTo>
                <a:lnTo>
                  <a:pt x="0" y="16457"/>
                </a:lnTo>
                <a:lnTo>
                  <a:pt x="0" y="17106"/>
                </a:lnTo>
                <a:lnTo>
                  <a:pt x="438" y="17191"/>
                </a:lnTo>
                <a:cubicBezTo>
                  <a:pt x="465" y="17123"/>
                  <a:pt x="550" y="17079"/>
                  <a:pt x="635" y="17079"/>
                </a:cubicBezTo>
                <a:cubicBezTo>
                  <a:pt x="751" y="17079"/>
                  <a:pt x="863" y="17177"/>
                  <a:pt x="863" y="17293"/>
                </a:cubicBezTo>
                <a:cubicBezTo>
                  <a:pt x="863" y="17418"/>
                  <a:pt x="764" y="17530"/>
                  <a:pt x="635" y="17530"/>
                </a:cubicBezTo>
                <a:cubicBezTo>
                  <a:pt x="537" y="17530"/>
                  <a:pt x="452" y="17432"/>
                  <a:pt x="425" y="17377"/>
                </a:cubicBezTo>
                <a:lnTo>
                  <a:pt x="0" y="17377"/>
                </a:lnTo>
                <a:lnTo>
                  <a:pt x="0" y="18026"/>
                </a:lnTo>
                <a:lnTo>
                  <a:pt x="353" y="18142"/>
                </a:lnTo>
                <a:cubicBezTo>
                  <a:pt x="353" y="18142"/>
                  <a:pt x="550" y="17999"/>
                  <a:pt x="635" y="17999"/>
                </a:cubicBezTo>
                <a:cubicBezTo>
                  <a:pt x="751" y="17999"/>
                  <a:pt x="863" y="18111"/>
                  <a:pt x="863" y="18226"/>
                </a:cubicBezTo>
                <a:cubicBezTo>
                  <a:pt x="863" y="18352"/>
                  <a:pt x="764" y="18451"/>
                  <a:pt x="635" y="18451"/>
                </a:cubicBezTo>
                <a:cubicBezTo>
                  <a:pt x="550" y="18451"/>
                  <a:pt x="465" y="18410"/>
                  <a:pt x="438" y="18339"/>
                </a:cubicBezTo>
                <a:lnTo>
                  <a:pt x="0" y="18325"/>
                </a:lnTo>
                <a:lnTo>
                  <a:pt x="0" y="18634"/>
                </a:lnTo>
                <a:cubicBezTo>
                  <a:pt x="0" y="18719"/>
                  <a:pt x="85" y="18790"/>
                  <a:pt x="170" y="18790"/>
                </a:cubicBezTo>
                <a:lnTo>
                  <a:pt x="30323" y="18790"/>
                </a:lnTo>
                <a:cubicBezTo>
                  <a:pt x="30408" y="18790"/>
                  <a:pt x="30449" y="18719"/>
                  <a:pt x="30449" y="18634"/>
                </a:cubicBezTo>
                <a:lnTo>
                  <a:pt x="30449" y="9424"/>
                </a:lnTo>
                <a:lnTo>
                  <a:pt x="30449" y="9397"/>
                </a:lnTo>
                <a:lnTo>
                  <a:pt x="30449" y="9353"/>
                </a:lnTo>
                <a:lnTo>
                  <a:pt x="30449" y="156"/>
                </a:lnTo>
                <a:cubicBezTo>
                  <a:pt x="30449" y="72"/>
                  <a:pt x="30408" y="0"/>
                  <a:pt x="30323" y="0"/>
                </a:cubicBezTo>
                <a:close/>
              </a:path>
            </a:pathLst>
          </a:custGeom>
          <a:solidFill>
            <a:srgbClr val="F5F3E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r>
              <a:rPr lang="es" sz="2400"/>
              <a:t>                                                </a:t>
            </a:r>
            <a:endParaRPr sz="2400"/>
          </a:p>
        </p:txBody>
      </p:sp>
      <p:sp>
        <p:nvSpPr>
          <p:cNvPr id="558" name="Google Shape;558;p28"/>
          <p:cNvSpPr txBox="1">
            <a:spLocks noGrp="1"/>
          </p:cNvSpPr>
          <p:nvPr>
            <p:ph type="title"/>
          </p:nvPr>
        </p:nvSpPr>
        <p:spPr>
          <a:xfrm>
            <a:off x="4284533" y="1484433"/>
            <a:ext cx="3622800" cy="7384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4800"/>
              <a:buNone/>
              <a:defRPr/>
            </a:lvl1pPr>
            <a:lvl2pPr lvl="1" algn="ctr" rtl="0">
              <a:spcBef>
                <a:spcPts val="0"/>
              </a:spcBef>
              <a:spcAft>
                <a:spcPts val="0"/>
              </a:spcAft>
              <a:buSzPts val="4200"/>
              <a:buNone/>
              <a:defRPr sz="5600"/>
            </a:lvl2pPr>
            <a:lvl3pPr lvl="2" algn="ctr" rtl="0">
              <a:spcBef>
                <a:spcPts val="0"/>
              </a:spcBef>
              <a:spcAft>
                <a:spcPts val="0"/>
              </a:spcAft>
              <a:buSzPts val="4200"/>
              <a:buNone/>
              <a:defRPr sz="5600"/>
            </a:lvl3pPr>
            <a:lvl4pPr lvl="3" algn="ctr" rtl="0">
              <a:spcBef>
                <a:spcPts val="0"/>
              </a:spcBef>
              <a:spcAft>
                <a:spcPts val="0"/>
              </a:spcAft>
              <a:buSzPts val="4200"/>
              <a:buNone/>
              <a:defRPr sz="5600"/>
            </a:lvl4pPr>
            <a:lvl5pPr lvl="4" algn="ctr" rtl="0">
              <a:spcBef>
                <a:spcPts val="0"/>
              </a:spcBef>
              <a:spcAft>
                <a:spcPts val="0"/>
              </a:spcAft>
              <a:buSzPts val="4200"/>
              <a:buNone/>
              <a:defRPr sz="5600"/>
            </a:lvl5pPr>
            <a:lvl6pPr lvl="5" algn="ctr" rtl="0">
              <a:spcBef>
                <a:spcPts val="0"/>
              </a:spcBef>
              <a:spcAft>
                <a:spcPts val="0"/>
              </a:spcAft>
              <a:buSzPts val="4200"/>
              <a:buNone/>
              <a:defRPr sz="5600"/>
            </a:lvl6pPr>
            <a:lvl7pPr lvl="6" algn="ctr" rtl="0">
              <a:spcBef>
                <a:spcPts val="0"/>
              </a:spcBef>
              <a:spcAft>
                <a:spcPts val="0"/>
              </a:spcAft>
              <a:buSzPts val="4200"/>
              <a:buNone/>
              <a:defRPr sz="5600"/>
            </a:lvl7pPr>
            <a:lvl8pPr lvl="7" algn="ctr" rtl="0">
              <a:spcBef>
                <a:spcPts val="0"/>
              </a:spcBef>
              <a:spcAft>
                <a:spcPts val="0"/>
              </a:spcAft>
              <a:buSzPts val="4200"/>
              <a:buNone/>
              <a:defRPr sz="5600"/>
            </a:lvl8pPr>
            <a:lvl9pPr lvl="8" algn="ctr" rtl="0">
              <a:spcBef>
                <a:spcPts val="0"/>
              </a:spcBef>
              <a:spcAft>
                <a:spcPts val="0"/>
              </a:spcAft>
              <a:buSzPts val="4200"/>
              <a:buNone/>
              <a:defRPr sz="5600"/>
            </a:lvl9pPr>
          </a:lstStyle>
          <a:p>
            <a:endParaRPr/>
          </a:p>
        </p:txBody>
      </p:sp>
      <p:sp>
        <p:nvSpPr>
          <p:cNvPr id="559" name="Google Shape;559;p28"/>
          <p:cNvSpPr txBox="1">
            <a:spLocks noGrp="1"/>
          </p:cNvSpPr>
          <p:nvPr>
            <p:ph type="subTitle" idx="1"/>
          </p:nvPr>
        </p:nvSpPr>
        <p:spPr>
          <a:xfrm>
            <a:off x="4097433" y="2620733"/>
            <a:ext cx="3997200" cy="2440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800"/>
              <a:buNone/>
              <a:defRPr/>
            </a:lvl1pPr>
            <a:lvl2pPr lvl="1" algn="ctr" rtl="0">
              <a:lnSpc>
                <a:spcPct val="100000"/>
              </a:lnSpc>
              <a:spcBef>
                <a:spcPts val="0"/>
              </a:spcBef>
              <a:spcAft>
                <a:spcPts val="0"/>
              </a:spcAft>
              <a:buSzPts val="2100"/>
              <a:buNone/>
              <a:defRPr sz="2800"/>
            </a:lvl2pPr>
            <a:lvl3pPr lvl="2" algn="ctr" rtl="0">
              <a:lnSpc>
                <a:spcPct val="100000"/>
              </a:lnSpc>
              <a:spcBef>
                <a:spcPts val="0"/>
              </a:spcBef>
              <a:spcAft>
                <a:spcPts val="0"/>
              </a:spcAft>
              <a:buSzPts val="2100"/>
              <a:buNone/>
              <a:defRPr sz="2800"/>
            </a:lvl3pPr>
            <a:lvl4pPr lvl="3" algn="ctr" rtl="0">
              <a:lnSpc>
                <a:spcPct val="100000"/>
              </a:lnSpc>
              <a:spcBef>
                <a:spcPts val="0"/>
              </a:spcBef>
              <a:spcAft>
                <a:spcPts val="0"/>
              </a:spcAft>
              <a:buSzPts val="2100"/>
              <a:buNone/>
              <a:defRPr sz="2800"/>
            </a:lvl4pPr>
            <a:lvl5pPr lvl="4" algn="ctr" rtl="0">
              <a:lnSpc>
                <a:spcPct val="100000"/>
              </a:lnSpc>
              <a:spcBef>
                <a:spcPts val="0"/>
              </a:spcBef>
              <a:spcAft>
                <a:spcPts val="0"/>
              </a:spcAft>
              <a:buSzPts val="2100"/>
              <a:buNone/>
              <a:defRPr sz="2800"/>
            </a:lvl5pPr>
            <a:lvl6pPr lvl="5" algn="ctr" rtl="0">
              <a:lnSpc>
                <a:spcPct val="100000"/>
              </a:lnSpc>
              <a:spcBef>
                <a:spcPts val="0"/>
              </a:spcBef>
              <a:spcAft>
                <a:spcPts val="0"/>
              </a:spcAft>
              <a:buSzPts val="2100"/>
              <a:buNone/>
              <a:defRPr sz="2800"/>
            </a:lvl6pPr>
            <a:lvl7pPr lvl="6" algn="ctr" rtl="0">
              <a:lnSpc>
                <a:spcPct val="100000"/>
              </a:lnSpc>
              <a:spcBef>
                <a:spcPts val="0"/>
              </a:spcBef>
              <a:spcAft>
                <a:spcPts val="0"/>
              </a:spcAft>
              <a:buSzPts val="2100"/>
              <a:buNone/>
              <a:defRPr sz="2800"/>
            </a:lvl7pPr>
            <a:lvl8pPr lvl="7" algn="ctr" rtl="0">
              <a:lnSpc>
                <a:spcPct val="100000"/>
              </a:lnSpc>
              <a:spcBef>
                <a:spcPts val="0"/>
              </a:spcBef>
              <a:spcAft>
                <a:spcPts val="0"/>
              </a:spcAft>
              <a:buSzPts val="2100"/>
              <a:buNone/>
              <a:defRPr sz="2800"/>
            </a:lvl8pPr>
            <a:lvl9pPr lvl="8" algn="ctr" rtl="0">
              <a:lnSpc>
                <a:spcPct val="100000"/>
              </a:lnSpc>
              <a:spcBef>
                <a:spcPts val="0"/>
              </a:spcBef>
              <a:spcAft>
                <a:spcPts val="0"/>
              </a:spcAft>
              <a:buSzPts val="2100"/>
              <a:buNone/>
              <a:defRPr sz="2800"/>
            </a:lvl9pPr>
          </a:lstStyle>
          <a:p>
            <a:endParaRPr/>
          </a:p>
        </p:txBody>
      </p:sp>
    </p:spTree>
    <p:extLst>
      <p:ext uri="{BB962C8B-B14F-4D97-AF65-F5344CB8AC3E}">
        <p14:creationId xmlns:p14="http://schemas.microsoft.com/office/powerpoint/2010/main" val="270135235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Background ">
  <p:cSld name="Background ">
    <p:bg>
      <p:bgPr>
        <a:solidFill>
          <a:schemeClr val="accent2"/>
        </a:solidFill>
        <a:effectLst/>
      </p:bgPr>
    </p:bg>
    <p:spTree>
      <p:nvGrpSpPr>
        <p:cNvPr id="1" name="Shape 586"/>
        <p:cNvGrpSpPr/>
        <p:nvPr/>
      </p:nvGrpSpPr>
      <p:grpSpPr>
        <a:xfrm>
          <a:off x="0" y="0"/>
          <a:ext cx="0" cy="0"/>
          <a:chOff x="0" y="0"/>
          <a:chExt cx="0" cy="0"/>
        </a:xfrm>
      </p:grpSpPr>
      <p:pic>
        <p:nvPicPr>
          <p:cNvPr id="587" name="Google Shape;587;p31"/>
          <p:cNvPicPr preferRelativeResize="0"/>
          <p:nvPr/>
        </p:nvPicPr>
        <p:blipFill>
          <a:blip r:embed="rId2">
            <a:alphaModFix/>
          </a:blip>
          <a:stretch>
            <a:fillRect/>
          </a:stretch>
        </p:blipFill>
        <p:spPr>
          <a:xfrm>
            <a:off x="1" y="1"/>
            <a:ext cx="12192004" cy="6858001"/>
          </a:xfrm>
          <a:prstGeom prst="rect">
            <a:avLst/>
          </a:prstGeom>
          <a:noFill/>
          <a:ln>
            <a:noFill/>
          </a:ln>
        </p:spPr>
      </p:pic>
      <p:pic>
        <p:nvPicPr>
          <p:cNvPr id="588" name="Google Shape;588;p31"/>
          <p:cNvPicPr preferRelativeResize="0"/>
          <p:nvPr/>
        </p:nvPicPr>
        <p:blipFill>
          <a:blip r:embed="rId3">
            <a:alphaModFix/>
          </a:blip>
          <a:stretch>
            <a:fillRect/>
          </a:stretch>
        </p:blipFill>
        <p:spPr>
          <a:xfrm>
            <a:off x="1" y="1"/>
            <a:ext cx="12192004" cy="6858001"/>
          </a:xfrm>
          <a:prstGeom prst="rect">
            <a:avLst/>
          </a:prstGeom>
          <a:noFill/>
          <a:ln>
            <a:noFill/>
          </a:ln>
        </p:spPr>
      </p:pic>
      <p:pic>
        <p:nvPicPr>
          <p:cNvPr id="589" name="Google Shape;589;p31"/>
          <p:cNvPicPr preferRelativeResize="0"/>
          <p:nvPr/>
        </p:nvPicPr>
        <p:blipFill>
          <a:blip r:embed="rId4">
            <a:alphaModFix/>
          </a:blip>
          <a:stretch>
            <a:fillRect/>
          </a:stretch>
        </p:blipFill>
        <p:spPr>
          <a:xfrm>
            <a:off x="1" y="1"/>
            <a:ext cx="12192004" cy="6858001"/>
          </a:xfrm>
          <a:prstGeom prst="rect">
            <a:avLst/>
          </a:prstGeom>
          <a:noFill/>
          <a:ln>
            <a:noFill/>
          </a:ln>
        </p:spPr>
      </p:pic>
    </p:spTree>
    <p:extLst>
      <p:ext uri="{BB962C8B-B14F-4D97-AF65-F5344CB8AC3E}">
        <p14:creationId xmlns:p14="http://schemas.microsoft.com/office/powerpoint/2010/main" val="343367407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Background 1">
  <p:cSld name="Background 1">
    <p:bg>
      <p:bgPr>
        <a:solidFill>
          <a:schemeClr val="accent1"/>
        </a:solidFill>
        <a:effectLst/>
      </p:bgPr>
    </p:bg>
    <p:spTree>
      <p:nvGrpSpPr>
        <p:cNvPr id="1" name="Shape 590"/>
        <p:cNvGrpSpPr/>
        <p:nvPr/>
      </p:nvGrpSpPr>
      <p:grpSpPr>
        <a:xfrm>
          <a:off x="0" y="0"/>
          <a:ext cx="0" cy="0"/>
          <a:chOff x="0" y="0"/>
          <a:chExt cx="0" cy="0"/>
        </a:xfrm>
      </p:grpSpPr>
      <p:pic>
        <p:nvPicPr>
          <p:cNvPr id="591" name="Google Shape;591;p32"/>
          <p:cNvPicPr preferRelativeResize="0"/>
          <p:nvPr/>
        </p:nvPicPr>
        <p:blipFill>
          <a:blip r:embed="rId2">
            <a:alphaModFix/>
          </a:blip>
          <a:stretch>
            <a:fillRect/>
          </a:stretch>
        </p:blipFill>
        <p:spPr>
          <a:xfrm>
            <a:off x="1" y="1"/>
            <a:ext cx="12192004" cy="6858001"/>
          </a:xfrm>
          <a:prstGeom prst="rect">
            <a:avLst/>
          </a:prstGeom>
          <a:noFill/>
          <a:ln>
            <a:noFill/>
          </a:ln>
        </p:spPr>
      </p:pic>
      <p:pic>
        <p:nvPicPr>
          <p:cNvPr id="592" name="Google Shape;592;p32"/>
          <p:cNvPicPr preferRelativeResize="0"/>
          <p:nvPr/>
        </p:nvPicPr>
        <p:blipFill>
          <a:blip r:embed="rId3">
            <a:alphaModFix/>
          </a:blip>
          <a:stretch>
            <a:fillRect/>
          </a:stretch>
        </p:blipFill>
        <p:spPr>
          <a:xfrm>
            <a:off x="1" y="1"/>
            <a:ext cx="12192004" cy="6858001"/>
          </a:xfrm>
          <a:prstGeom prst="rect">
            <a:avLst/>
          </a:prstGeom>
          <a:noFill/>
          <a:ln>
            <a:noFill/>
          </a:ln>
        </p:spPr>
      </p:pic>
      <p:pic>
        <p:nvPicPr>
          <p:cNvPr id="593" name="Google Shape;593;p32"/>
          <p:cNvPicPr preferRelativeResize="0"/>
          <p:nvPr/>
        </p:nvPicPr>
        <p:blipFill>
          <a:blip r:embed="rId4">
            <a:alphaModFix/>
          </a:blip>
          <a:stretch>
            <a:fillRect/>
          </a:stretch>
        </p:blipFill>
        <p:spPr>
          <a:xfrm>
            <a:off x="1" y="1"/>
            <a:ext cx="12192004" cy="6858001"/>
          </a:xfrm>
          <a:prstGeom prst="rect">
            <a:avLst/>
          </a:prstGeom>
          <a:noFill/>
          <a:ln>
            <a:noFill/>
          </a:ln>
        </p:spPr>
      </p:pic>
    </p:spTree>
    <p:extLst>
      <p:ext uri="{BB962C8B-B14F-4D97-AF65-F5344CB8AC3E}">
        <p14:creationId xmlns:p14="http://schemas.microsoft.com/office/powerpoint/2010/main" val="143538132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Background 2">
  <p:cSld name="Background 2">
    <p:bg>
      <p:bgPr>
        <a:solidFill>
          <a:schemeClr val="accent4"/>
        </a:solidFill>
        <a:effectLst/>
      </p:bgPr>
    </p:bg>
    <p:spTree>
      <p:nvGrpSpPr>
        <p:cNvPr id="1" name="Shape 594"/>
        <p:cNvGrpSpPr/>
        <p:nvPr/>
      </p:nvGrpSpPr>
      <p:grpSpPr>
        <a:xfrm>
          <a:off x="0" y="0"/>
          <a:ext cx="0" cy="0"/>
          <a:chOff x="0" y="0"/>
          <a:chExt cx="0" cy="0"/>
        </a:xfrm>
      </p:grpSpPr>
      <p:pic>
        <p:nvPicPr>
          <p:cNvPr id="595" name="Google Shape;595;p33"/>
          <p:cNvPicPr preferRelativeResize="0"/>
          <p:nvPr/>
        </p:nvPicPr>
        <p:blipFill>
          <a:blip r:embed="rId2">
            <a:alphaModFix/>
          </a:blip>
          <a:stretch>
            <a:fillRect/>
          </a:stretch>
        </p:blipFill>
        <p:spPr>
          <a:xfrm>
            <a:off x="1" y="1"/>
            <a:ext cx="12192004" cy="6858001"/>
          </a:xfrm>
          <a:prstGeom prst="rect">
            <a:avLst/>
          </a:prstGeom>
          <a:noFill/>
          <a:ln>
            <a:noFill/>
          </a:ln>
        </p:spPr>
      </p:pic>
      <p:pic>
        <p:nvPicPr>
          <p:cNvPr id="596" name="Google Shape;596;p33"/>
          <p:cNvPicPr preferRelativeResize="0"/>
          <p:nvPr/>
        </p:nvPicPr>
        <p:blipFill>
          <a:blip r:embed="rId3">
            <a:alphaModFix/>
          </a:blip>
          <a:stretch>
            <a:fillRect/>
          </a:stretch>
        </p:blipFill>
        <p:spPr>
          <a:xfrm>
            <a:off x="1" y="1"/>
            <a:ext cx="12192004" cy="6858001"/>
          </a:xfrm>
          <a:prstGeom prst="rect">
            <a:avLst/>
          </a:prstGeom>
          <a:noFill/>
          <a:ln>
            <a:noFill/>
          </a:ln>
        </p:spPr>
      </p:pic>
      <p:pic>
        <p:nvPicPr>
          <p:cNvPr id="597" name="Google Shape;597;p33"/>
          <p:cNvPicPr preferRelativeResize="0"/>
          <p:nvPr/>
        </p:nvPicPr>
        <p:blipFill>
          <a:blip r:embed="rId4">
            <a:alphaModFix/>
          </a:blip>
          <a:stretch>
            <a:fillRect/>
          </a:stretch>
        </p:blipFill>
        <p:spPr>
          <a:xfrm>
            <a:off x="1" y="1"/>
            <a:ext cx="12192004" cy="6858001"/>
          </a:xfrm>
          <a:prstGeom prst="rect">
            <a:avLst/>
          </a:prstGeom>
          <a:noFill/>
          <a:ln>
            <a:noFill/>
          </a:ln>
        </p:spPr>
      </p:pic>
    </p:spTree>
    <p:extLst>
      <p:ext uri="{BB962C8B-B14F-4D97-AF65-F5344CB8AC3E}">
        <p14:creationId xmlns:p14="http://schemas.microsoft.com/office/powerpoint/2010/main" val="303889890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B1446D-9FAC-4157-A41A-51675C8BE929}"/>
              </a:ext>
            </a:extLst>
          </p:cNvPr>
          <p:cNvSpPr>
            <a:spLocks noGrp="1"/>
          </p:cNvSpPr>
          <p:nvPr>
            <p:ph type="title"/>
          </p:nvPr>
        </p:nvSpPr>
        <p:spPr>
          <a:xfrm>
            <a:off x="777240" y="1709738"/>
            <a:ext cx="10570210" cy="2758895"/>
          </a:xfrm>
        </p:spPr>
        <p:txBody>
          <a:bodyPr anchor="b">
            <a:normAutofit/>
          </a:bodyPr>
          <a:lstStyle>
            <a:lvl1pPr>
              <a:defRPr sz="5400"/>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92AF8D4A-8F93-4399-9546-64F286400D24}"/>
              </a:ext>
            </a:extLst>
          </p:cNvPr>
          <p:cNvSpPr>
            <a:spLocks noGrp="1"/>
          </p:cNvSpPr>
          <p:nvPr>
            <p:ph type="body" idx="1"/>
          </p:nvPr>
        </p:nvSpPr>
        <p:spPr>
          <a:xfrm>
            <a:off x="777240" y="4589463"/>
            <a:ext cx="10570210" cy="1500187"/>
          </a:xfrm>
        </p:spPr>
        <p:txBody>
          <a:bodyPr/>
          <a:lstStyle>
            <a:lvl1pPr marL="0" indent="0">
              <a:buNone/>
              <a:defRPr sz="2400">
                <a:solidFill>
                  <a:schemeClr val="tx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819C2FD4-BF96-470C-8247-20DFAE1CF870}"/>
              </a:ext>
            </a:extLst>
          </p:cNvPr>
          <p:cNvSpPr>
            <a:spLocks noGrp="1"/>
          </p:cNvSpPr>
          <p:nvPr>
            <p:ph type="dt" sz="half" idx="10"/>
          </p:nvPr>
        </p:nvSpPr>
        <p:spPr/>
        <p:txBody>
          <a:bodyPr/>
          <a:lstStyle/>
          <a:p>
            <a:fld id="{CCD0C193-4974-4A1F-9C63-07D595E30D66}" type="datetime1">
              <a:rPr lang="en-US" smtClean="0"/>
              <a:t>9/20/2021</a:t>
            </a:fld>
            <a:endParaRPr lang="en-US"/>
          </a:p>
        </p:txBody>
      </p:sp>
      <p:sp>
        <p:nvSpPr>
          <p:cNvPr id="5" name="Footer Placeholder 4">
            <a:extLst>
              <a:ext uri="{FF2B5EF4-FFF2-40B4-BE49-F238E27FC236}">
                <a16:creationId xmlns:a16="http://schemas.microsoft.com/office/drawing/2014/main" id="{27175A2D-86C4-4467-BAB8-E9ED004D2C8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E442A4D-D9B2-4C82-95E4-B86F9F5F3802}"/>
              </a:ext>
            </a:extLst>
          </p:cNvPr>
          <p:cNvSpPr>
            <a:spLocks noGrp="1"/>
          </p:cNvSpPr>
          <p:nvPr>
            <p:ph type="sldNum" sz="quarter" idx="12"/>
          </p:nvPr>
        </p:nvSpPr>
        <p:spPr/>
        <p:txBody>
          <a:bodyPr/>
          <a:lstStyle/>
          <a:p>
            <a:fld id="{35747434-7036-48DB-A148-6B3D8EE75CDA}" type="slidenum">
              <a:rPr lang="en-US" smtClean="0"/>
              <a:t>‹#›</a:t>
            </a:fld>
            <a:endParaRPr lang="en-US"/>
          </a:p>
        </p:txBody>
      </p:sp>
    </p:spTree>
    <p:extLst>
      <p:ext uri="{BB962C8B-B14F-4D97-AF65-F5344CB8AC3E}">
        <p14:creationId xmlns:p14="http://schemas.microsoft.com/office/powerpoint/2010/main" val="380706375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E6B3AA-8C30-429E-B934-AF12204387B9}"/>
              </a:ext>
            </a:extLst>
          </p:cNvPr>
          <p:cNvSpPr>
            <a:spLocks noGrp="1"/>
          </p:cNvSpPr>
          <p:nvPr>
            <p:ph type="title"/>
          </p:nvPr>
        </p:nvSpPr>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E915834E-691F-4728-88F5-A0C4696695EB}"/>
              </a:ext>
            </a:extLst>
          </p:cNvPr>
          <p:cNvSpPr>
            <a:spLocks noGrp="1"/>
          </p:cNvSpPr>
          <p:nvPr>
            <p:ph sz="half" idx="1"/>
          </p:nvPr>
        </p:nvSpPr>
        <p:spPr>
          <a:xfrm>
            <a:off x="777240" y="1825625"/>
            <a:ext cx="524256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a:extLst>
              <a:ext uri="{FF2B5EF4-FFF2-40B4-BE49-F238E27FC236}">
                <a16:creationId xmlns:a16="http://schemas.microsoft.com/office/drawing/2014/main" id="{13876374-880F-4E25-9F88-79E3C1AB1F9D}"/>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6119BD69-B509-4FCE-95A8-ED03FFC8CC3C}"/>
              </a:ext>
            </a:extLst>
          </p:cNvPr>
          <p:cNvSpPr>
            <a:spLocks noGrp="1"/>
          </p:cNvSpPr>
          <p:nvPr>
            <p:ph type="dt" sz="half" idx="10"/>
          </p:nvPr>
        </p:nvSpPr>
        <p:spPr/>
        <p:txBody>
          <a:bodyPr/>
          <a:lstStyle/>
          <a:p>
            <a:fld id="{701AA87F-28D4-4BF0-B81F-877A89DFD5AC}" type="datetime1">
              <a:rPr lang="en-US" smtClean="0"/>
              <a:t>9/20/2021</a:t>
            </a:fld>
            <a:endParaRPr lang="en-US"/>
          </a:p>
        </p:txBody>
      </p:sp>
      <p:sp>
        <p:nvSpPr>
          <p:cNvPr id="6" name="Footer Placeholder 5">
            <a:extLst>
              <a:ext uri="{FF2B5EF4-FFF2-40B4-BE49-F238E27FC236}">
                <a16:creationId xmlns:a16="http://schemas.microsoft.com/office/drawing/2014/main" id="{DB7C287B-AE5B-490B-BF81-A50D7A2E872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43C2246-303C-4A29-B6EA-E62CEDE6C2A1}"/>
              </a:ext>
            </a:extLst>
          </p:cNvPr>
          <p:cNvSpPr>
            <a:spLocks noGrp="1"/>
          </p:cNvSpPr>
          <p:nvPr>
            <p:ph type="sldNum" sz="quarter" idx="12"/>
          </p:nvPr>
        </p:nvSpPr>
        <p:spPr/>
        <p:txBody>
          <a:bodyPr/>
          <a:lstStyle/>
          <a:p>
            <a:fld id="{35747434-7036-48DB-A148-6B3D8EE75CDA}" type="slidenum">
              <a:rPr lang="en-US" smtClean="0"/>
              <a:t>‹#›</a:t>
            </a:fld>
            <a:endParaRPr lang="en-US"/>
          </a:p>
        </p:txBody>
      </p:sp>
    </p:spTree>
    <p:extLst>
      <p:ext uri="{BB962C8B-B14F-4D97-AF65-F5344CB8AC3E}">
        <p14:creationId xmlns:p14="http://schemas.microsoft.com/office/powerpoint/2010/main" val="34500879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42FE79-D5BE-43E8-B6C5-2675B7F4D818}"/>
              </a:ext>
            </a:extLst>
          </p:cNvPr>
          <p:cNvSpPr>
            <a:spLocks noGrp="1"/>
          </p:cNvSpPr>
          <p:nvPr>
            <p:ph type="title"/>
          </p:nvPr>
        </p:nvSpPr>
        <p:spPr>
          <a:xfrm>
            <a:off x="777240" y="365125"/>
            <a:ext cx="10578148" cy="1325563"/>
          </a:xfrm>
        </p:spPr>
        <p:txBody>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F69D3A07-BA51-4113-902E-830A887D2394}"/>
              </a:ext>
            </a:extLst>
          </p:cNvPr>
          <p:cNvSpPr>
            <a:spLocks noGrp="1"/>
          </p:cNvSpPr>
          <p:nvPr>
            <p:ph type="body" idx="1"/>
          </p:nvPr>
        </p:nvSpPr>
        <p:spPr>
          <a:xfrm>
            <a:off x="777240" y="1801812"/>
            <a:ext cx="5220335" cy="93503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28E320A9-E274-4E1B-B02D-9A3F510A1F22}"/>
              </a:ext>
            </a:extLst>
          </p:cNvPr>
          <p:cNvSpPr>
            <a:spLocks noGrp="1"/>
          </p:cNvSpPr>
          <p:nvPr>
            <p:ph sz="half" idx="2"/>
          </p:nvPr>
        </p:nvSpPr>
        <p:spPr>
          <a:xfrm>
            <a:off x="777240" y="2825749"/>
            <a:ext cx="5220335" cy="336391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a:extLst>
              <a:ext uri="{FF2B5EF4-FFF2-40B4-BE49-F238E27FC236}">
                <a16:creationId xmlns:a16="http://schemas.microsoft.com/office/drawing/2014/main" id="{DBE80D3A-C2A8-4B78-B7E2-4908C74B1C43}"/>
              </a:ext>
            </a:extLst>
          </p:cNvPr>
          <p:cNvSpPr>
            <a:spLocks noGrp="1"/>
          </p:cNvSpPr>
          <p:nvPr>
            <p:ph type="body" sz="quarter" idx="3"/>
          </p:nvPr>
        </p:nvSpPr>
        <p:spPr>
          <a:xfrm>
            <a:off x="6172200" y="1801812"/>
            <a:ext cx="5183188" cy="93503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FC5D84DD-9460-4B08-86AD-27486A940047}"/>
              </a:ext>
            </a:extLst>
          </p:cNvPr>
          <p:cNvSpPr>
            <a:spLocks noGrp="1"/>
          </p:cNvSpPr>
          <p:nvPr>
            <p:ph sz="quarter" idx="4"/>
          </p:nvPr>
        </p:nvSpPr>
        <p:spPr>
          <a:xfrm>
            <a:off x="6172200" y="2825749"/>
            <a:ext cx="5183188" cy="336391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E4B0B7F8-282C-4210-AE7D-F35228BAC803}"/>
              </a:ext>
            </a:extLst>
          </p:cNvPr>
          <p:cNvSpPr>
            <a:spLocks noGrp="1"/>
          </p:cNvSpPr>
          <p:nvPr>
            <p:ph type="dt" sz="half" idx="10"/>
          </p:nvPr>
        </p:nvSpPr>
        <p:spPr/>
        <p:txBody>
          <a:bodyPr/>
          <a:lstStyle/>
          <a:p>
            <a:fld id="{A8A9F1F3-208B-49A3-B337-9C8ACEB3E0E1}" type="datetime1">
              <a:rPr lang="en-US" smtClean="0"/>
              <a:t>9/20/2021</a:t>
            </a:fld>
            <a:endParaRPr lang="en-US"/>
          </a:p>
        </p:txBody>
      </p:sp>
      <p:sp>
        <p:nvSpPr>
          <p:cNvPr id="8" name="Footer Placeholder 7">
            <a:extLst>
              <a:ext uri="{FF2B5EF4-FFF2-40B4-BE49-F238E27FC236}">
                <a16:creationId xmlns:a16="http://schemas.microsoft.com/office/drawing/2014/main" id="{FAE343A9-1067-4DCF-BACC-1F7F38050226}"/>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0F84E471-04DB-4DB5-8CC5-16B3FC88509D}"/>
              </a:ext>
            </a:extLst>
          </p:cNvPr>
          <p:cNvSpPr>
            <a:spLocks noGrp="1"/>
          </p:cNvSpPr>
          <p:nvPr>
            <p:ph type="sldNum" sz="quarter" idx="12"/>
          </p:nvPr>
        </p:nvSpPr>
        <p:spPr/>
        <p:txBody>
          <a:bodyPr/>
          <a:lstStyle/>
          <a:p>
            <a:fld id="{35747434-7036-48DB-A148-6B3D8EE75CDA}" type="slidenum">
              <a:rPr lang="en-US" smtClean="0"/>
              <a:t>‹#›</a:t>
            </a:fld>
            <a:endParaRPr lang="en-US"/>
          </a:p>
        </p:txBody>
      </p:sp>
    </p:spTree>
    <p:extLst>
      <p:ext uri="{BB962C8B-B14F-4D97-AF65-F5344CB8AC3E}">
        <p14:creationId xmlns:p14="http://schemas.microsoft.com/office/powerpoint/2010/main" val="146877657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6D87C0-272E-4E50-A316-78079B2B923E}"/>
              </a:ext>
            </a:extLst>
          </p:cNvPr>
          <p:cNvSpPr>
            <a:spLocks noGrp="1"/>
          </p:cNvSpPr>
          <p:nvPr>
            <p:ph type="title"/>
          </p:nvPr>
        </p:nvSpPr>
        <p:spPr>
          <a:xfrm>
            <a:off x="777240" y="365125"/>
            <a:ext cx="10659110" cy="1325563"/>
          </a:xfrm>
        </p:spPr>
        <p:txBody>
          <a:bodyPr/>
          <a:lstStyle/>
          <a:p>
            <a:r>
              <a:rPr lang="en-US"/>
              <a:t>Click to edit Master title style</a:t>
            </a:r>
            <a:endParaRPr lang="en-US" dirty="0"/>
          </a:p>
        </p:txBody>
      </p:sp>
      <p:sp>
        <p:nvSpPr>
          <p:cNvPr id="3" name="Date Placeholder 2">
            <a:extLst>
              <a:ext uri="{FF2B5EF4-FFF2-40B4-BE49-F238E27FC236}">
                <a16:creationId xmlns:a16="http://schemas.microsoft.com/office/drawing/2014/main" id="{F906C1C9-1F69-432A-858C-D828B56E1659}"/>
              </a:ext>
            </a:extLst>
          </p:cNvPr>
          <p:cNvSpPr>
            <a:spLocks noGrp="1"/>
          </p:cNvSpPr>
          <p:nvPr>
            <p:ph type="dt" sz="half" idx="10"/>
          </p:nvPr>
        </p:nvSpPr>
        <p:spPr/>
        <p:txBody>
          <a:bodyPr/>
          <a:lstStyle/>
          <a:p>
            <a:fld id="{27AF6CA6-7293-4AA2-A0E0-A3BF4416E786}" type="datetime1">
              <a:rPr lang="en-US" smtClean="0"/>
              <a:t>9/20/2021</a:t>
            </a:fld>
            <a:endParaRPr lang="en-US"/>
          </a:p>
        </p:txBody>
      </p:sp>
      <p:sp>
        <p:nvSpPr>
          <p:cNvPr id="4" name="Footer Placeholder 3">
            <a:extLst>
              <a:ext uri="{FF2B5EF4-FFF2-40B4-BE49-F238E27FC236}">
                <a16:creationId xmlns:a16="http://schemas.microsoft.com/office/drawing/2014/main" id="{BD6D9A1B-D149-4B97-B161-3D7C9ADBCF78}"/>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7AB3722F-8C88-4E54-8CD6-12D31A05F813}"/>
              </a:ext>
            </a:extLst>
          </p:cNvPr>
          <p:cNvSpPr>
            <a:spLocks noGrp="1"/>
          </p:cNvSpPr>
          <p:nvPr>
            <p:ph type="sldNum" sz="quarter" idx="12"/>
          </p:nvPr>
        </p:nvSpPr>
        <p:spPr/>
        <p:txBody>
          <a:bodyPr/>
          <a:lstStyle/>
          <a:p>
            <a:fld id="{35747434-7036-48DB-A148-6B3D8EE75CDA}" type="slidenum">
              <a:rPr lang="en-US" smtClean="0"/>
              <a:t>‹#›</a:t>
            </a:fld>
            <a:endParaRPr lang="en-US"/>
          </a:p>
        </p:txBody>
      </p:sp>
    </p:spTree>
    <p:extLst>
      <p:ext uri="{BB962C8B-B14F-4D97-AF65-F5344CB8AC3E}">
        <p14:creationId xmlns:p14="http://schemas.microsoft.com/office/powerpoint/2010/main" val="121111622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0E1B4EE-6DFC-45F3-9174-D913EB57CB9D}"/>
              </a:ext>
            </a:extLst>
          </p:cNvPr>
          <p:cNvSpPr>
            <a:spLocks noGrp="1"/>
          </p:cNvSpPr>
          <p:nvPr>
            <p:ph type="dt" sz="half" idx="10"/>
          </p:nvPr>
        </p:nvSpPr>
        <p:spPr/>
        <p:txBody>
          <a:bodyPr/>
          <a:lstStyle/>
          <a:p>
            <a:fld id="{98D87016-7BCD-46FB-8EE3-AB6C369108B4}" type="datetime1">
              <a:rPr lang="en-US" smtClean="0"/>
              <a:t>9/20/2021</a:t>
            </a:fld>
            <a:endParaRPr lang="en-US"/>
          </a:p>
        </p:txBody>
      </p:sp>
      <p:sp>
        <p:nvSpPr>
          <p:cNvPr id="3" name="Footer Placeholder 2">
            <a:extLst>
              <a:ext uri="{FF2B5EF4-FFF2-40B4-BE49-F238E27FC236}">
                <a16:creationId xmlns:a16="http://schemas.microsoft.com/office/drawing/2014/main" id="{0BF7F7DC-6DDE-4337-AD27-BBE7D5422483}"/>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CCC58EA9-3AC4-421E-B133-1FA7757DF8BA}"/>
              </a:ext>
            </a:extLst>
          </p:cNvPr>
          <p:cNvSpPr>
            <a:spLocks noGrp="1"/>
          </p:cNvSpPr>
          <p:nvPr>
            <p:ph type="sldNum" sz="quarter" idx="12"/>
          </p:nvPr>
        </p:nvSpPr>
        <p:spPr/>
        <p:txBody>
          <a:bodyPr/>
          <a:lstStyle/>
          <a:p>
            <a:fld id="{35747434-7036-48DB-A148-6B3D8EE75CDA}" type="slidenum">
              <a:rPr lang="en-US" smtClean="0"/>
              <a:t>‹#›</a:t>
            </a:fld>
            <a:endParaRPr lang="en-US"/>
          </a:p>
        </p:txBody>
      </p:sp>
    </p:spTree>
    <p:extLst>
      <p:ext uri="{BB962C8B-B14F-4D97-AF65-F5344CB8AC3E}">
        <p14:creationId xmlns:p14="http://schemas.microsoft.com/office/powerpoint/2010/main" val="54730766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E035BB-74CC-43E9-B71F-A5C05D17EB78}"/>
              </a:ext>
            </a:extLst>
          </p:cNvPr>
          <p:cNvSpPr>
            <a:spLocks noGrp="1"/>
          </p:cNvSpPr>
          <p:nvPr>
            <p:ph type="title"/>
          </p:nvPr>
        </p:nvSpPr>
        <p:spPr>
          <a:xfrm>
            <a:off x="777240" y="457200"/>
            <a:ext cx="3994785" cy="2501900"/>
          </a:xfrm>
        </p:spPr>
        <p:txBody>
          <a:bodyPr anchor="b">
            <a:normAutofit/>
          </a:bodyPr>
          <a:lstStyle>
            <a:lvl1pPr>
              <a:defRPr sz="4000"/>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DCAADC9E-7845-4DB1-87E3-6FBFB2B03B8A}"/>
              </a:ext>
            </a:extLst>
          </p:cNvPr>
          <p:cNvSpPr>
            <a:spLocks noGrp="1"/>
          </p:cNvSpPr>
          <p:nvPr>
            <p:ph idx="1"/>
          </p:nvPr>
        </p:nvSpPr>
        <p:spPr>
          <a:xfrm>
            <a:off x="5183188" y="457201"/>
            <a:ext cx="6172200" cy="5403850"/>
          </a:xfrm>
        </p:spPr>
        <p:txBody>
          <a:bodyPr>
            <a:normAutofit/>
          </a:bodyPr>
          <a:lstStyle>
            <a:lvl1pPr>
              <a:defRPr sz="2000"/>
            </a:lvl1pPr>
            <a:lvl2pPr>
              <a:defRPr sz="1800"/>
            </a:lvl2pPr>
            <a:lvl3pPr>
              <a:defRPr sz="1600"/>
            </a:lvl3pPr>
            <a:lvl4pPr>
              <a:defRPr sz="1400"/>
            </a:lvl4pPr>
            <a:lvl5pPr>
              <a:defRPr sz="14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a:extLst>
              <a:ext uri="{FF2B5EF4-FFF2-40B4-BE49-F238E27FC236}">
                <a16:creationId xmlns:a16="http://schemas.microsoft.com/office/drawing/2014/main" id="{75C925A8-2A07-43B9-B549-061F3684986B}"/>
              </a:ext>
            </a:extLst>
          </p:cNvPr>
          <p:cNvSpPr>
            <a:spLocks noGrp="1"/>
          </p:cNvSpPr>
          <p:nvPr>
            <p:ph type="body" sz="half" idx="2"/>
          </p:nvPr>
        </p:nvSpPr>
        <p:spPr>
          <a:xfrm>
            <a:off x="777240" y="3092450"/>
            <a:ext cx="3994785" cy="2776537"/>
          </a:xfrm>
        </p:spPr>
        <p:txBody>
          <a:bodyPr>
            <a:normAutofit/>
          </a:bodyPr>
          <a:lstStyle>
            <a:lvl1pPr marL="0" indent="0">
              <a:buNone/>
              <a:defRPr sz="2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31A9037-0564-43A1-8156-1D9932E1F85F}"/>
              </a:ext>
            </a:extLst>
          </p:cNvPr>
          <p:cNvSpPr>
            <a:spLocks noGrp="1"/>
          </p:cNvSpPr>
          <p:nvPr>
            <p:ph type="dt" sz="half" idx="10"/>
          </p:nvPr>
        </p:nvSpPr>
        <p:spPr/>
        <p:txBody>
          <a:bodyPr/>
          <a:lstStyle/>
          <a:p>
            <a:fld id="{A1547011-1FFC-4EF8-9A2E-53B4AD2ADBD4}" type="datetime1">
              <a:rPr lang="en-US" smtClean="0"/>
              <a:t>9/20/2021</a:t>
            </a:fld>
            <a:endParaRPr lang="en-US"/>
          </a:p>
        </p:txBody>
      </p:sp>
      <p:sp>
        <p:nvSpPr>
          <p:cNvPr id="6" name="Footer Placeholder 5">
            <a:extLst>
              <a:ext uri="{FF2B5EF4-FFF2-40B4-BE49-F238E27FC236}">
                <a16:creationId xmlns:a16="http://schemas.microsoft.com/office/drawing/2014/main" id="{CBFF0D40-D0E1-49C9-BE47-91BBC50AB2B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4D129BD-890D-412E-9805-D29F4A0D3622}"/>
              </a:ext>
            </a:extLst>
          </p:cNvPr>
          <p:cNvSpPr>
            <a:spLocks noGrp="1"/>
          </p:cNvSpPr>
          <p:nvPr>
            <p:ph type="sldNum" sz="quarter" idx="12"/>
          </p:nvPr>
        </p:nvSpPr>
        <p:spPr/>
        <p:txBody>
          <a:bodyPr/>
          <a:lstStyle/>
          <a:p>
            <a:fld id="{35747434-7036-48DB-A148-6B3D8EE75CDA}" type="slidenum">
              <a:rPr lang="en-US" smtClean="0"/>
              <a:t>‹#›</a:t>
            </a:fld>
            <a:endParaRPr lang="en-US"/>
          </a:p>
        </p:txBody>
      </p:sp>
    </p:spTree>
    <p:extLst>
      <p:ext uri="{BB962C8B-B14F-4D97-AF65-F5344CB8AC3E}">
        <p14:creationId xmlns:p14="http://schemas.microsoft.com/office/powerpoint/2010/main" val="78274353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78ADB4-BA7B-42C2-9C6C-58B2763F8617}"/>
              </a:ext>
            </a:extLst>
          </p:cNvPr>
          <p:cNvSpPr>
            <a:spLocks noGrp="1"/>
          </p:cNvSpPr>
          <p:nvPr>
            <p:ph type="title"/>
          </p:nvPr>
        </p:nvSpPr>
        <p:spPr>
          <a:xfrm>
            <a:off x="777240" y="457200"/>
            <a:ext cx="3994785" cy="2505456"/>
          </a:xfrm>
        </p:spPr>
        <p:txBody>
          <a:bodyPr anchor="b"/>
          <a:lstStyle>
            <a:lvl1pPr>
              <a:defRPr sz="4000"/>
            </a:lvl1pPr>
          </a:lstStyle>
          <a:p>
            <a:r>
              <a:rPr lang="en-US"/>
              <a:t>Click to edit Master title style</a:t>
            </a:r>
            <a:endParaRPr lang="en-US" dirty="0"/>
          </a:p>
        </p:txBody>
      </p:sp>
      <p:sp>
        <p:nvSpPr>
          <p:cNvPr id="3" name="Picture Placeholder 2">
            <a:extLst>
              <a:ext uri="{FF2B5EF4-FFF2-40B4-BE49-F238E27FC236}">
                <a16:creationId xmlns:a16="http://schemas.microsoft.com/office/drawing/2014/main" id="{E9519B58-B546-4E6B-BE00-3D1D64DA8699}"/>
              </a:ext>
            </a:extLst>
          </p:cNvPr>
          <p:cNvSpPr>
            <a:spLocks noGrp="1"/>
          </p:cNvSpPr>
          <p:nvPr>
            <p:ph type="pic" idx="1"/>
          </p:nvPr>
        </p:nvSpPr>
        <p:spPr>
          <a:xfrm>
            <a:off x="5183188" y="457201"/>
            <a:ext cx="6172200" cy="540385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a:extLst>
              <a:ext uri="{FF2B5EF4-FFF2-40B4-BE49-F238E27FC236}">
                <a16:creationId xmlns:a16="http://schemas.microsoft.com/office/drawing/2014/main" id="{3FAA0AB8-41A9-4548-9B83-3EFF79A00793}"/>
              </a:ext>
            </a:extLst>
          </p:cNvPr>
          <p:cNvSpPr>
            <a:spLocks noGrp="1"/>
          </p:cNvSpPr>
          <p:nvPr>
            <p:ph type="body" sz="half" idx="2"/>
          </p:nvPr>
        </p:nvSpPr>
        <p:spPr>
          <a:xfrm>
            <a:off x="777240" y="3081275"/>
            <a:ext cx="3994785" cy="2779776"/>
          </a:xfrm>
        </p:spPr>
        <p:txBody>
          <a:bodyPr>
            <a:normAutofit/>
          </a:bodyPr>
          <a:lstStyle>
            <a:lvl1pPr marL="0" indent="0">
              <a:buNone/>
              <a:defRPr sz="2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3BB33ED-A015-4992-A004-33D41CFFADA1}"/>
              </a:ext>
            </a:extLst>
          </p:cNvPr>
          <p:cNvSpPr>
            <a:spLocks noGrp="1"/>
          </p:cNvSpPr>
          <p:nvPr>
            <p:ph type="dt" sz="half" idx="10"/>
          </p:nvPr>
        </p:nvSpPr>
        <p:spPr/>
        <p:txBody>
          <a:bodyPr/>
          <a:lstStyle/>
          <a:p>
            <a:fld id="{9562EB47-45B4-4EF5-A743-B4885DD2F060}" type="datetime1">
              <a:rPr lang="en-US" smtClean="0"/>
              <a:t>9/20/2021</a:t>
            </a:fld>
            <a:endParaRPr lang="en-US"/>
          </a:p>
        </p:txBody>
      </p:sp>
      <p:sp>
        <p:nvSpPr>
          <p:cNvPr id="6" name="Footer Placeholder 5">
            <a:extLst>
              <a:ext uri="{FF2B5EF4-FFF2-40B4-BE49-F238E27FC236}">
                <a16:creationId xmlns:a16="http://schemas.microsoft.com/office/drawing/2014/main" id="{D3C29CDA-E85F-47D1-83B7-02A50DEBFD3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749625F-5352-4136-8AC4-F8899D00A1A9}"/>
              </a:ext>
            </a:extLst>
          </p:cNvPr>
          <p:cNvSpPr>
            <a:spLocks noGrp="1"/>
          </p:cNvSpPr>
          <p:nvPr>
            <p:ph type="sldNum" sz="quarter" idx="12"/>
          </p:nvPr>
        </p:nvSpPr>
        <p:spPr/>
        <p:txBody>
          <a:bodyPr/>
          <a:lstStyle/>
          <a:p>
            <a:fld id="{35747434-7036-48DB-A148-6B3D8EE75CDA}" type="slidenum">
              <a:rPr lang="en-US" smtClean="0"/>
              <a:t>‹#›</a:t>
            </a:fld>
            <a:endParaRPr lang="en-US"/>
          </a:p>
        </p:txBody>
      </p:sp>
    </p:spTree>
    <p:extLst>
      <p:ext uri="{BB962C8B-B14F-4D97-AF65-F5344CB8AC3E}">
        <p14:creationId xmlns:p14="http://schemas.microsoft.com/office/powerpoint/2010/main" val="128157078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theme" Target="../theme/theme2.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useBgFill="1">
        <p:nvSpPr>
          <p:cNvPr id="39" name="Rectangle 38">
            <a:extLst>
              <a:ext uri="{FF2B5EF4-FFF2-40B4-BE49-F238E27FC236}">
                <a16:creationId xmlns:a16="http://schemas.microsoft.com/office/drawing/2014/main" id="{99B5B3C5-A599-465B-B2B9-866E8B2087CE}"/>
              </a:ext>
            </a:extLst>
          </p:cNvPr>
          <p:cNvSpPr/>
          <p:nvPr/>
        </p:nvSpPr>
        <p:spPr>
          <a:xfrm>
            <a:off x="-1" y="-1"/>
            <a:ext cx="12192001"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Rectangle 40">
            <a:extLst>
              <a:ext uri="{FF2B5EF4-FFF2-40B4-BE49-F238E27FC236}">
                <a16:creationId xmlns:a16="http://schemas.microsoft.com/office/drawing/2014/main" id="{25C84982-7DD0-43B1-8A2D-BFA4DF1B4E60}"/>
              </a:ext>
            </a:extLst>
          </p:cNvPr>
          <p:cNvSpPr/>
          <p:nvPr/>
        </p:nvSpPr>
        <p:spPr>
          <a:xfrm>
            <a:off x="-1" y="-1"/>
            <a:ext cx="12192001" cy="6858001"/>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solidFill>
                <a:schemeClr val="bg1"/>
              </a:solidFill>
              <a:latin typeface="+mj-lt"/>
            </a:endParaRPr>
          </a:p>
        </p:txBody>
      </p:sp>
      <p:grpSp>
        <p:nvGrpSpPr>
          <p:cNvPr id="8" name="Decorative Circles">
            <a:extLst>
              <a:ext uri="{FF2B5EF4-FFF2-40B4-BE49-F238E27FC236}">
                <a16:creationId xmlns:a16="http://schemas.microsoft.com/office/drawing/2014/main" id="{1D912E1C-3BBA-42F0-A3EE-FEC382E7230A}"/>
              </a:ext>
            </a:extLst>
          </p:cNvPr>
          <p:cNvGrpSpPr/>
          <p:nvPr/>
        </p:nvGrpSpPr>
        <p:grpSpPr>
          <a:xfrm>
            <a:off x="-1" y="-1"/>
            <a:ext cx="12192001" cy="6858001"/>
            <a:chOff x="-1" y="-1"/>
            <a:chExt cx="12192001" cy="6858001"/>
          </a:xfrm>
        </p:grpSpPr>
        <p:sp>
          <p:nvSpPr>
            <p:cNvPr id="21" name="Oval 20">
              <a:extLst>
                <a:ext uri="{FF2B5EF4-FFF2-40B4-BE49-F238E27FC236}">
                  <a16:creationId xmlns:a16="http://schemas.microsoft.com/office/drawing/2014/main" id="{2FEEAC76-E273-46A8-8F8E-CE59860FE70D}"/>
                </a:ext>
              </a:extLst>
            </p:cNvPr>
            <p:cNvSpPr/>
            <p:nvPr/>
          </p:nvSpPr>
          <p:spPr>
            <a:xfrm>
              <a:off x="209098" y="727602"/>
              <a:ext cx="172408" cy="172408"/>
            </a:xfrm>
            <a:prstGeom prst="ellipse">
              <a:avLst/>
            </a:prstGeom>
            <a:solidFill>
              <a:schemeClr val="accent2">
                <a:lumMod val="40000"/>
                <a:lumOff val="6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a:extLst>
                <a:ext uri="{FF2B5EF4-FFF2-40B4-BE49-F238E27FC236}">
                  <a16:creationId xmlns:a16="http://schemas.microsoft.com/office/drawing/2014/main" id="{76594A0E-9400-45AD-A431-1DA1C0B28966}"/>
                </a:ext>
              </a:extLst>
            </p:cNvPr>
            <p:cNvSpPr/>
            <p:nvPr/>
          </p:nvSpPr>
          <p:spPr>
            <a:xfrm>
              <a:off x="949947" y="136523"/>
              <a:ext cx="113367" cy="113367"/>
            </a:xfrm>
            <a:prstGeom prst="ellipse">
              <a:avLst/>
            </a:prstGeom>
            <a:solidFill>
              <a:srgbClr val="F39E29">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a:extLst>
                <a:ext uri="{FF2B5EF4-FFF2-40B4-BE49-F238E27FC236}">
                  <a16:creationId xmlns:a16="http://schemas.microsoft.com/office/drawing/2014/main" id="{20916D6C-D32F-42B6-8512-CD5EDB8F2B9B}"/>
                </a:ext>
              </a:extLst>
            </p:cNvPr>
            <p:cNvSpPr/>
            <p:nvPr/>
          </p:nvSpPr>
          <p:spPr>
            <a:xfrm>
              <a:off x="11575290" y="5859047"/>
              <a:ext cx="305780" cy="305780"/>
            </a:xfrm>
            <a:prstGeom prst="ellipse">
              <a:avLst/>
            </a:prstGeom>
            <a:solidFill>
              <a:schemeClr val="accent1">
                <a:lumMod val="60000"/>
                <a:lumOff val="4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a:extLst>
                <a:ext uri="{FF2B5EF4-FFF2-40B4-BE49-F238E27FC236}">
                  <a16:creationId xmlns:a16="http://schemas.microsoft.com/office/drawing/2014/main" id="{3834846D-59C6-40F4-907C-F1A4689B58F1}"/>
                </a:ext>
              </a:extLst>
            </p:cNvPr>
            <p:cNvSpPr/>
            <p:nvPr/>
          </p:nvSpPr>
          <p:spPr>
            <a:xfrm>
              <a:off x="95730" y="1133938"/>
              <a:ext cx="226735" cy="226735"/>
            </a:xfrm>
            <a:prstGeom prst="ellipse">
              <a:avLst/>
            </a:prstGeom>
            <a:solidFill>
              <a:schemeClr val="accent3">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Oval 46">
              <a:extLst>
                <a:ext uri="{FF2B5EF4-FFF2-40B4-BE49-F238E27FC236}">
                  <a16:creationId xmlns:a16="http://schemas.microsoft.com/office/drawing/2014/main" id="{5A257CDF-2E36-4DC7-8EE4-5CD8F8ECAC87}"/>
                </a:ext>
              </a:extLst>
            </p:cNvPr>
            <p:cNvSpPr/>
            <p:nvPr/>
          </p:nvSpPr>
          <p:spPr>
            <a:xfrm>
              <a:off x="11536830" y="554419"/>
              <a:ext cx="382700" cy="382700"/>
            </a:xfrm>
            <a:prstGeom prst="ellipse">
              <a:avLst/>
            </a:prstGeom>
            <a:solidFill>
              <a:schemeClr val="accent2">
                <a:lumMod val="60000"/>
                <a:lumOff val="40000"/>
                <a:alpha val="7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Oval 47">
              <a:extLst>
                <a:ext uri="{FF2B5EF4-FFF2-40B4-BE49-F238E27FC236}">
                  <a16:creationId xmlns:a16="http://schemas.microsoft.com/office/drawing/2014/main" id="{D5B26E0E-A115-4AE2-82D8-76BB93CC494F}"/>
                </a:ext>
              </a:extLst>
            </p:cNvPr>
            <p:cNvSpPr/>
            <p:nvPr/>
          </p:nvSpPr>
          <p:spPr>
            <a:xfrm>
              <a:off x="11224303" y="299808"/>
              <a:ext cx="113367" cy="113367"/>
            </a:xfrm>
            <a:prstGeom prst="ellipse">
              <a:avLst/>
            </a:prstGeom>
            <a:solidFill>
              <a:srgbClr val="F39E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Oval 48">
              <a:extLst>
                <a:ext uri="{FF2B5EF4-FFF2-40B4-BE49-F238E27FC236}">
                  <a16:creationId xmlns:a16="http://schemas.microsoft.com/office/drawing/2014/main" id="{755058DB-7E01-4E95-BF59-983AA1BBB38E}"/>
                </a:ext>
              </a:extLst>
            </p:cNvPr>
            <p:cNvSpPr/>
            <p:nvPr/>
          </p:nvSpPr>
          <p:spPr>
            <a:xfrm>
              <a:off x="11629630" y="5482355"/>
              <a:ext cx="94160" cy="94160"/>
            </a:xfrm>
            <a:prstGeom prst="ellipse">
              <a:avLst/>
            </a:prstGeom>
            <a:solidFill>
              <a:srgbClr val="E3BEBE">
                <a:alpha val="2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Oval 50">
              <a:extLst>
                <a:ext uri="{FF2B5EF4-FFF2-40B4-BE49-F238E27FC236}">
                  <a16:creationId xmlns:a16="http://schemas.microsoft.com/office/drawing/2014/main" id="{A810F7E2-23F3-44D6-B09E-71E556536052}"/>
                </a:ext>
              </a:extLst>
            </p:cNvPr>
            <p:cNvSpPr/>
            <p:nvPr/>
          </p:nvSpPr>
          <p:spPr>
            <a:xfrm>
              <a:off x="10415328" y="6124958"/>
              <a:ext cx="113367" cy="113367"/>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Oval 51">
              <a:extLst>
                <a:ext uri="{FF2B5EF4-FFF2-40B4-BE49-F238E27FC236}">
                  <a16:creationId xmlns:a16="http://schemas.microsoft.com/office/drawing/2014/main" id="{59D5C391-E1DB-410A-A78C-ED3BBDFF0758}"/>
                </a:ext>
              </a:extLst>
            </p:cNvPr>
            <p:cNvSpPr/>
            <p:nvPr/>
          </p:nvSpPr>
          <p:spPr>
            <a:xfrm>
              <a:off x="10120382" y="6255986"/>
              <a:ext cx="305780" cy="305780"/>
            </a:xfrm>
            <a:prstGeom prst="ellipse">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Oval 52">
              <a:extLst>
                <a:ext uri="{FF2B5EF4-FFF2-40B4-BE49-F238E27FC236}">
                  <a16:creationId xmlns:a16="http://schemas.microsoft.com/office/drawing/2014/main" id="{77C4944D-9373-4283-BCAA-927A0316659E}"/>
                </a:ext>
              </a:extLst>
            </p:cNvPr>
            <p:cNvSpPr/>
            <p:nvPr/>
          </p:nvSpPr>
          <p:spPr>
            <a:xfrm>
              <a:off x="9934343" y="6204350"/>
              <a:ext cx="113367" cy="113367"/>
            </a:xfrm>
            <a:prstGeom prst="ellipse">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6804C521-2D9F-4CE4-AFD3-D4F1551FEC6A}"/>
                </a:ext>
              </a:extLst>
            </p:cNvPr>
            <p:cNvSpPr/>
            <p:nvPr/>
          </p:nvSpPr>
          <p:spPr>
            <a:xfrm>
              <a:off x="11642244" y="6317718"/>
              <a:ext cx="549756" cy="540282"/>
            </a:xfrm>
            <a:custGeom>
              <a:avLst/>
              <a:gdLst>
                <a:gd name="connsiteX0" fmla="*/ 1224540 w 2115556"/>
                <a:gd name="connsiteY0" fmla="*/ 0 h 2079100"/>
                <a:gd name="connsiteX1" fmla="*/ 2090421 w 2115556"/>
                <a:gd name="connsiteY1" fmla="*/ 358660 h 2079100"/>
                <a:gd name="connsiteX2" fmla="*/ 2115556 w 2115556"/>
                <a:gd name="connsiteY2" fmla="*/ 386315 h 2079100"/>
                <a:gd name="connsiteX3" fmla="*/ 2115556 w 2115556"/>
                <a:gd name="connsiteY3" fmla="*/ 2062765 h 2079100"/>
                <a:gd name="connsiteX4" fmla="*/ 2100710 w 2115556"/>
                <a:gd name="connsiteY4" fmla="*/ 2079100 h 2079100"/>
                <a:gd name="connsiteX5" fmla="*/ 348370 w 2115556"/>
                <a:gd name="connsiteY5" fmla="*/ 2079100 h 2079100"/>
                <a:gd name="connsiteX6" fmla="*/ 279625 w 2115556"/>
                <a:gd name="connsiteY6" fmla="*/ 2003461 h 2079100"/>
                <a:gd name="connsiteX7" fmla="*/ 0 w 2115556"/>
                <a:gd name="connsiteY7" fmla="*/ 1224540 h 2079100"/>
                <a:gd name="connsiteX8" fmla="*/ 1224540 w 2115556"/>
                <a:gd name="connsiteY8" fmla="*/ 0 h 2079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15556" h="2079100">
                  <a:moveTo>
                    <a:pt x="1224540" y="0"/>
                  </a:moveTo>
                  <a:cubicBezTo>
                    <a:pt x="1562687" y="0"/>
                    <a:pt x="1868823" y="137062"/>
                    <a:pt x="2090421" y="358660"/>
                  </a:cubicBezTo>
                  <a:lnTo>
                    <a:pt x="2115556" y="386315"/>
                  </a:lnTo>
                  <a:lnTo>
                    <a:pt x="2115556" y="2062765"/>
                  </a:lnTo>
                  <a:lnTo>
                    <a:pt x="2100710" y="2079100"/>
                  </a:lnTo>
                  <a:lnTo>
                    <a:pt x="348370" y="2079100"/>
                  </a:lnTo>
                  <a:lnTo>
                    <a:pt x="279625" y="2003461"/>
                  </a:lnTo>
                  <a:cubicBezTo>
                    <a:pt x="104938" y="1791789"/>
                    <a:pt x="0" y="1520419"/>
                    <a:pt x="0" y="1224540"/>
                  </a:cubicBezTo>
                  <a:cubicBezTo>
                    <a:pt x="0" y="548245"/>
                    <a:pt x="548245" y="0"/>
                    <a:pt x="1224540" y="0"/>
                  </a:cubicBezTo>
                  <a:close/>
                </a:path>
              </a:pathLst>
            </a:cu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900" dirty="0">
                <a:solidFill>
                  <a:schemeClr val="bg1"/>
                </a:solidFill>
                <a:latin typeface="+mj-lt"/>
              </a:endParaRPr>
            </a:p>
          </p:txBody>
        </p:sp>
        <p:sp>
          <p:nvSpPr>
            <p:cNvPr id="56" name="Freeform: Shape 55">
              <a:extLst>
                <a:ext uri="{FF2B5EF4-FFF2-40B4-BE49-F238E27FC236}">
                  <a16:creationId xmlns:a16="http://schemas.microsoft.com/office/drawing/2014/main" id="{755AC65C-13EF-4182-AA3C-62BE165CC033}"/>
                </a:ext>
              </a:extLst>
            </p:cNvPr>
            <p:cNvSpPr/>
            <p:nvPr/>
          </p:nvSpPr>
          <p:spPr>
            <a:xfrm>
              <a:off x="-1" y="-1"/>
              <a:ext cx="510196" cy="538336"/>
            </a:xfrm>
            <a:custGeom>
              <a:avLst/>
              <a:gdLst>
                <a:gd name="connsiteX0" fmla="*/ 0 w 510196"/>
                <a:gd name="connsiteY0" fmla="*/ 0 h 538336"/>
                <a:gd name="connsiteX1" fmla="*/ 459276 w 510196"/>
                <a:gd name="connsiteY1" fmla="*/ 0 h 538336"/>
                <a:gd name="connsiteX2" fmla="*/ 482126 w 510196"/>
                <a:gd name="connsiteY2" fmla="*/ 42098 h 538336"/>
                <a:gd name="connsiteX3" fmla="*/ 510196 w 510196"/>
                <a:gd name="connsiteY3" fmla="*/ 181136 h 538336"/>
                <a:gd name="connsiteX4" fmla="*/ 152996 w 510196"/>
                <a:gd name="connsiteY4" fmla="*/ 538336 h 538336"/>
                <a:gd name="connsiteX5" fmla="*/ 13958 w 510196"/>
                <a:gd name="connsiteY5" fmla="*/ 510266 h 538336"/>
                <a:gd name="connsiteX6" fmla="*/ 0 w 510196"/>
                <a:gd name="connsiteY6" fmla="*/ 502690 h 5383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10196" h="538336">
                  <a:moveTo>
                    <a:pt x="0" y="0"/>
                  </a:moveTo>
                  <a:lnTo>
                    <a:pt x="459276" y="0"/>
                  </a:lnTo>
                  <a:lnTo>
                    <a:pt x="482126" y="42098"/>
                  </a:lnTo>
                  <a:cubicBezTo>
                    <a:pt x="500201" y="84833"/>
                    <a:pt x="510196" y="131817"/>
                    <a:pt x="510196" y="181136"/>
                  </a:cubicBezTo>
                  <a:cubicBezTo>
                    <a:pt x="510196" y="378412"/>
                    <a:pt x="350272" y="538336"/>
                    <a:pt x="152996" y="538336"/>
                  </a:cubicBezTo>
                  <a:cubicBezTo>
                    <a:pt x="103677" y="538336"/>
                    <a:pt x="56693" y="528341"/>
                    <a:pt x="13958" y="510266"/>
                  </a:cubicBezTo>
                  <a:lnTo>
                    <a:pt x="0" y="502690"/>
                  </a:lnTo>
                  <a:close/>
                </a:path>
              </a:pathLst>
            </a:cu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900" dirty="0">
                <a:solidFill>
                  <a:schemeClr val="bg1"/>
                </a:solidFill>
                <a:latin typeface="+mj-lt"/>
              </a:endParaRPr>
            </a:p>
          </p:txBody>
        </p:sp>
        <p:sp>
          <p:nvSpPr>
            <p:cNvPr id="58" name="Freeform: Shape 57">
              <a:extLst>
                <a:ext uri="{FF2B5EF4-FFF2-40B4-BE49-F238E27FC236}">
                  <a16:creationId xmlns:a16="http://schemas.microsoft.com/office/drawing/2014/main" id="{E40DA8D2-FA4B-4282-9D44-48C27B63A153}"/>
                </a:ext>
              </a:extLst>
            </p:cNvPr>
            <p:cNvSpPr/>
            <p:nvPr/>
          </p:nvSpPr>
          <p:spPr>
            <a:xfrm>
              <a:off x="10528695" y="1"/>
              <a:ext cx="554074" cy="282754"/>
            </a:xfrm>
            <a:custGeom>
              <a:avLst/>
              <a:gdLst>
                <a:gd name="connsiteX0" fmla="*/ 644 w 309162"/>
                <a:gd name="connsiteY0" fmla="*/ 0 h 157771"/>
                <a:gd name="connsiteX1" fmla="*/ 308518 w 309162"/>
                <a:gd name="connsiteY1" fmla="*/ 0 h 157771"/>
                <a:gd name="connsiteX2" fmla="*/ 309162 w 309162"/>
                <a:gd name="connsiteY2" fmla="*/ 3190 h 157771"/>
                <a:gd name="connsiteX3" fmla="*/ 154581 w 309162"/>
                <a:gd name="connsiteY3" fmla="*/ 157771 h 157771"/>
                <a:gd name="connsiteX4" fmla="*/ 0 w 309162"/>
                <a:gd name="connsiteY4" fmla="*/ 3190 h 15777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9162" h="157771">
                  <a:moveTo>
                    <a:pt x="644" y="0"/>
                  </a:moveTo>
                  <a:lnTo>
                    <a:pt x="308518" y="0"/>
                  </a:lnTo>
                  <a:lnTo>
                    <a:pt x="309162" y="3190"/>
                  </a:lnTo>
                  <a:cubicBezTo>
                    <a:pt x="309162" y="88563"/>
                    <a:pt x="239954" y="157771"/>
                    <a:pt x="154581" y="157771"/>
                  </a:cubicBezTo>
                  <a:cubicBezTo>
                    <a:pt x="69208" y="157771"/>
                    <a:pt x="0" y="88563"/>
                    <a:pt x="0" y="3190"/>
                  </a:cubicBezTo>
                  <a:close/>
                </a:path>
              </a:pathLst>
            </a:cu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900" dirty="0">
                <a:solidFill>
                  <a:schemeClr val="bg1"/>
                </a:solidFill>
                <a:latin typeface="+mj-lt"/>
              </a:endParaRPr>
            </a:p>
          </p:txBody>
        </p:sp>
        <p:sp>
          <p:nvSpPr>
            <p:cNvPr id="10" name="Oval 9">
              <a:extLst>
                <a:ext uri="{FF2B5EF4-FFF2-40B4-BE49-F238E27FC236}">
                  <a16:creationId xmlns:a16="http://schemas.microsoft.com/office/drawing/2014/main" id="{99065014-CB18-414D-A527-31ECC45700AB}"/>
                </a:ext>
              </a:extLst>
            </p:cNvPr>
            <p:cNvSpPr/>
            <p:nvPr/>
          </p:nvSpPr>
          <p:spPr>
            <a:xfrm>
              <a:off x="504140" y="1132500"/>
              <a:ext cx="84680" cy="84680"/>
            </a:xfrm>
            <a:prstGeom prst="ellipse">
              <a:avLst/>
            </a:prstGeom>
            <a:solidFill>
              <a:schemeClr val="accent2"/>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61" name="Freeform: Shape 60">
              <a:extLst>
                <a:ext uri="{FF2B5EF4-FFF2-40B4-BE49-F238E27FC236}">
                  <a16:creationId xmlns:a16="http://schemas.microsoft.com/office/drawing/2014/main" id="{8F39E27A-56C1-4328-8DF1-2DA147C78483}"/>
                </a:ext>
              </a:extLst>
            </p:cNvPr>
            <p:cNvSpPr/>
            <p:nvPr/>
          </p:nvSpPr>
          <p:spPr>
            <a:xfrm>
              <a:off x="12051348" y="5576515"/>
              <a:ext cx="137603" cy="210490"/>
            </a:xfrm>
            <a:custGeom>
              <a:avLst/>
              <a:gdLst>
                <a:gd name="connsiteX0" fmla="*/ 105245 w 137603"/>
                <a:gd name="connsiteY0" fmla="*/ 0 h 210490"/>
                <a:gd name="connsiteX1" fmla="*/ 137603 w 137603"/>
                <a:gd name="connsiteY1" fmla="*/ 6533 h 210490"/>
                <a:gd name="connsiteX2" fmla="*/ 137603 w 137603"/>
                <a:gd name="connsiteY2" fmla="*/ 203957 h 210490"/>
                <a:gd name="connsiteX3" fmla="*/ 105245 w 137603"/>
                <a:gd name="connsiteY3" fmla="*/ 210490 h 210490"/>
                <a:gd name="connsiteX4" fmla="*/ 0 w 137603"/>
                <a:gd name="connsiteY4" fmla="*/ 105245 h 210490"/>
                <a:gd name="connsiteX5" fmla="*/ 105245 w 137603"/>
                <a:gd name="connsiteY5" fmla="*/ 0 h 2104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7603" h="210490">
                  <a:moveTo>
                    <a:pt x="105245" y="0"/>
                  </a:moveTo>
                  <a:lnTo>
                    <a:pt x="137603" y="6533"/>
                  </a:lnTo>
                  <a:lnTo>
                    <a:pt x="137603" y="203957"/>
                  </a:lnTo>
                  <a:lnTo>
                    <a:pt x="105245" y="210490"/>
                  </a:lnTo>
                  <a:cubicBezTo>
                    <a:pt x="47120" y="210490"/>
                    <a:pt x="0" y="163370"/>
                    <a:pt x="0" y="105245"/>
                  </a:cubicBezTo>
                  <a:cubicBezTo>
                    <a:pt x="0" y="47120"/>
                    <a:pt x="47120" y="0"/>
                    <a:pt x="105245" y="0"/>
                  </a:cubicBezTo>
                  <a:close/>
                </a:path>
              </a:pathLst>
            </a:cu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900" dirty="0">
                <a:solidFill>
                  <a:schemeClr val="bg1"/>
                </a:solidFill>
                <a:latin typeface="+mj-lt"/>
              </a:endParaRPr>
            </a:p>
          </p:txBody>
        </p:sp>
      </p:grpSp>
      <p:sp>
        <p:nvSpPr>
          <p:cNvPr id="4" name="Date Placeholder 3">
            <a:extLst>
              <a:ext uri="{FF2B5EF4-FFF2-40B4-BE49-F238E27FC236}">
                <a16:creationId xmlns:a16="http://schemas.microsoft.com/office/drawing/2014/main" id="{442C5EC6-E331-4312-AC12-56D55F7D2B15}"/>
              </a:ext>
            </a:extLst>
          </p:cNvPr>
          <p:cNvSpPr>
            <a:spLocks noGrp="1"/>
          </p:cNvSpPr>
          <p:nvPr>
            <p:ph type="dt" sz="half" idx="2"/>
          </p:nvPr>
        </p:nvSpPr>
        <p:spPr>
          <a:xfrm>
            <a:off x="777240" y="6488268"/>
            <a:ext cx="2743200" cy="233209"/>
          </a:xfrm>
          <a:prstGeom prst="rect">
            <a:avLst/>
          </a:prstGeom>
        </p:spPr>
        <p:txBody>
          <a:bodyPr vert="horz" lIns="91440" tIns="45720" rIns="91440" bIns="45720" rtlCol="0" anchor="ctr"/>
          <a:lstStyle>
            <a:lvl1pPr algn="l">
              <a:defRPr sz="1000">
                <a:solidFill>
                  <a:schemeClr val="tx1">
                    <a:tint val="75000"/>
                  </a:schemeClr>
                </a:solidFill>
              </a:defRPr>
            </a:lvl1pPr>
          </a:lstStyle>
          <a:p>
            <a:fld id="{4A8D24A4-5FEC-4062-8995-EB21925B3B40}" type="datetime1">
              <a:rPr lang="en-US" smtClean="0"/>
              <a:t>9/20/2021</a:t>
            </a:fld>
            <a:endParaRPr lang="en-US" sz="1000" dirty="0"/>
          </a:p>
        </p:txBody>
      </p:sp>
      <p:sp>
        <p:nvSpPr>
          <p:cNvPr id="5" name="Footer Placeholder 4">
            <a:extLst>
              <a:ext uri="{FF2B5EF4-FFF2-40B4-BE49-F238E27FC236}">
                <a16:creationId xmlns:a16="http://schemas.microsoft.com/office/drawing/2014/main" id="{3337FC5D-92B2-4B4D-8111-6EDEF280692A}"/>
              </a:ext>
            </a:extLst>
          </p:cNvPr>
          <p:cNvSpPr>
            <a:spLocks noGrp="1"/>
          </p:cNvSpPr>
          <p:nvPr>
            <p:ph type="ftr" sz="quarter" idx="3"/>
          </p:nvPr>
        </p:nvSpPr>
        <p:spPr>
          <a:xfrm>
            <a:off x="4038600" y="6488268"/>
            <a:ext cx="4114800" cy="233209"/>
          </a:xfrm>
          <a:prstGeom prst="rect">
            <a:avLst/>
          </a:prstGeom>
        </p:spPr>
        <p:txBody>
          <a:bodyPr vert="horz" lIns="91440" tIns="45720" rIns="91440" bIns="45720" rtlCol="0" anchor="ctr"/>
          <a:lstStyle>
            <a:lvl1pPr algn="ctr">
              <a:defRPr sz="1000">
                <a:solidFill>
                  <a:schemeClr val="tx1">
                    <a:tint val="75000"/>
                  </a:schemeClr>
                </a:solidFill>
              </a:defRPr>
            </a:lvl1pPr>
          </a:lstStyle>
          <a:p>
            <a:endParaRPr lang="en-US" sz="1000"/>
          </a:p>
        </p:txBody>
      </p:sp>
      <p:sp>
        <p:nvSpPr>
          <p:cNvPr id="6" name="Slide Number Placeholder 5">
            <a:extLst>
              <a:ext uri="{FF2B5EF4-FFF2-40B4-BE49-F238E27FC236}">
                <a16:creationId xmlns:a16="http://schemas.microsoft.com/office/drawing/2014/main" id="{723A104D-C777-4A6E-8A43-F94028E5E311}"/>
              </a:ext>
            </a:extLst>
          </p:cNvPr>
          <p:cNvSpPr>
            <a:spLocks noGrp="1"/>
          </p:cNvSpPr>
          <p:nvPr>
            <p:ph type="sldNum" sz="quarter" idx="4"/>
          </p:nvPr>
        </p:nvSpPr>
        <p:spPr>
          <a:xfrm>
            <a:off x="8693150" y="6488268"/>
            <a:ext cx="2743200" cy="233209"/>
          </a:xfrm>
          <a:prstGeom prst="rect">
            <a:avLst/>
          </a:prstGeom>
        </p:spPr>
        <p:txBody>
          <a:bodyPr vert="horz" lIns="91440" tIns="45720" rIns="91440" bIns="45720" rtlCol="0" anchor="ctr"/>
          <a:lstStyle>
            <a:lvl1pPr algn="r">
              <a:defRPr sz="1000">
                <a:solidFill>
                  <a:schemeClr val="tx1">
                    <a:tint val="75000"/>
                  </a:schemeClr>
                </a:solidFill>
              </a:defRPr>
            </a:lvl1pPr>
          </a:lstStyle>
          <a:p>
            <a:fld id="{35747434-7036-48DB-A148-6B3D8EE75CDA}" type="slidenum">
              <a:rPr lang="en-US" smtClean="0"/>
              <a:pPr/>
              <a:t>‹#›</a:t>
            </a:fld>
            <a:endParaRPr lang="en-US" sz="1000" dirty="0"/>
          </a:p>
        </p:txBody>
      </p:sp>
      <p:sp>
        <p:nvSpPr>
          <p:cNvPr id="2" name="Title Placeholder 1">
            <a:extLst>
              <a:ext uri="{FF2B5EF4-FFF2-40B4-BE49-F238E27FC236}">
                <a16:creationId xmlns:a16="http://schemas.microsoft.com/office/drawing/2014/main" id="{12D3A74F-6169-4D30-A245-B46D738BEA81}"/>
              </a:ext>
            </a:extLst>
          </p:cNvPr>
          <p:cNvSpPr>
            <a:spLocks noGrp="1"/>
          </p:cNvSpPr>
          <p:nvPr>
            <p:ph type="title"/>
          </p:nvPr>
        </p:nvSpPr>
        <p:spPr>
          <a:xfrm>
            <a:off x="777240" y="365125"/>
            <a:ext cx="1065911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A3877E64-7A05-44DA-81FA-6EF4806BBF0E}"/>
              </a:ext>
            </a:extLst>
          </p:cNvPr>
          <p:cNvSpPr>
            <a:spLocks noGrp="1"/>
          </p:cNvSpPr>
          <p:nvPr>
            <p:ph type="body" idx="1"/>
          </p:nvPr>
        </p:nvSpPr>
        <p:spPr>
          <a:xfrm>
            <a:off x="777240" y="1825625"/>
            <a:ext cx="1065911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08047561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sldNum="0" hdr="0" ftr="0" dt="0"/>
  <p:txStyles>
    <p:titleStyle>
      <a:lvl1pPr algn="l" defTabSz="914400" rtl="0" eaLnBrk="1" latinLnBrk="0" hangingPunct="1">
        <a:lnSpc>
          <a:spcPct val="90000"/>
        </a:lnSpc>
        <a:spcBef>
          <a:spcPct val="0"/>
        </a:spcBef>
        <a:buNone/>
        <a:defRPr sz="5400" kern="1200">
          <a:solidFill>
            <a:schemeClr val="tx2"/>
          </a:solidFill>
          <a:latin typeface="+mj-lt"/>
          <a:ea typeface="+mj-ea"/>
          <a:cs typeface="+mj-cs"/>
        </a:defRPr>
      </a:lvl1pPr>
    </p:titleStyle>
    <p:bodyStyle>
      <a:lvl1pPr marL="228600" indent="-228600" algn="l" defTabSz="914400" rtl="0" eaLnBrk="1" latinLnBrk="0" hangingPunct="1">
        <a:lnSpc>
          <a:spcPct val="90000"/>
        </a:lnSpc>
        <a:spcBef>
          <a:spcPts val="1000"/>
        </a:spcBef>
        <a:buClr>
          <a:schemeClr val="tx2">
            <a:lumMod val="75000"/>
            <a:lumOff val="25000"/>
          </a:schemeClr>
        </a:buClr>
        <a:buFont typeface="Arial" panose="020B0604020202020204" pitchFamily="34" charset="0"/>
        <a:buChar char="•"/>
        <a:defRPr sz="2000" kern="1200">
          <a:solidFill>
            <a:schemeClr val="tx2"/>
          </a:solidFill>
          <a:latin typeface="+mn-lt"/>
          <a:ea typeface="+mn-ea"/>
          <a:cs typeface="+mn-cs"/>
        </a:defRPr>
      </a:lvl1pPr>
      <a:lvl2pPr marL="685800" indent="-228600" algn="l" defTabSz="914400" rtl="0" eaLnBrk="1" latinLnBrk="0" hangingPunct="1">
        <a:lnSpc>
          <a:spcPct val="90000"/>
        </a:lnSpc>
        <a:spcBef>
          <a:spcPts val="500"/>
        </a:spcBef>
        <a:buClr>
          <a:schemeClr val="tx2">
            <a:lumMod val="75000"/>
            <a:lumOff val="25000"/>
          </a:schemeClr>
        </a:buClr>
        <a:buFont typeface="Arial" panose="020B0604020202020204" pitchFamily="34" charset="0"/>
        <a:buChar char="•"/>
        <a:defRPr sz="1800" kern="1200">
          <a:solidFill>
            <a:schemeClr val="tx2"/>
          </a:solidFill>
          <a:latin typeface="+mn-lt"/>
          <a:ea typeface="+mn-ea"/>
          <a:cs typeface="+mn-cs"/>
        </a:defRPr>
      </a:lvl2pPr>
      <a:lvl3pPr marL="1143000" indent="-228600" algn="l" defTabSz="914400" rtl="0" eaLnBrk="1" latinLnBrk="0" hangingPunct="1">
        <a:lnSpc>
          <a:spcPct val="90000"/>
        </a:lnSpc>
        <a:spcBef>
          <a:spcPts val="500"/>
        </a:spcBef>
        <a:buClr>
          <a:schemeClr val="tx2">
            <a:lumMod val="75000"/>
            <a:lumOff val="25000"/>
          </a:schemeClr>
        </a:buClr>
        <a:buFont typeface="Arial" panose="020B0604020202020204" pitchFamily="34" charset="0"/>
        <a:buChar char="•"/>
        <a:defRPr sz="1600" kern="1200">
          <a:solidFill>
            <a:schemeClr val="tx2"/>
          </a:solidFill>
          <a:latin typeface="+mn-lt"/>
          <a:ea typeface="+mn-ea"/>
          <a:cs typeface="+mn-cs"/>
        </a:defRPr>
      </a:lvl3pPr>
      <a:lvl4pPr marL="1600200" indent="-228600" algn="l" defTabSz="914400" rtl="0" eaLnBrk="1" latinLnBrk="0" hangingPunct="1">
        <a:lnSpc>
          <a:spcPct val="90000"/>
        </a:lnSpc>
        <a:spcBef>
          <a:spcPts val="500"/>
        </a:spcBef>
        <a:buClr>
          <a:schemeClr val="tx2">
            <a:lumMod val="75000"/>
            <a:lumOff val="25000"/>
          </a:schemeClr>
        </a:buClr>
        <a:buFont typeface="Arial" panose="020B0604020202020204" pitchFamily="34" charset="0"/>
        <a:buChar char="•"/>
        <a:defRPr sz="1400" kern="1200">
          <a:solidFill>
            <a:schemeClr val="tx2"/>
          </a:solidFill>
          <a:latin typeface="+mn-lt"/>
          <a:ea typeface="+mn-ea"/>
          <a:cs typeface="+mn-cs"/>
        </a:defRPr>
      </a:lvl4pPr>
      <a:lvl5pPr marL="2057400" indent="-228600" algn="l" defTabSz="914400" rtl="0" eaLnBrk="1" latinLnBrk="0" hangingPunct="1">
        <a:lnSpc>
          <a:spcPct val="90000"/>
        </a:lnSpc>
        <a:spcBef>
          <a:spcPts val="500"/>
        </a:spcBef>
        <a:buClr>
          <a:schemeClr val="tx2">
            <a:lumMod val="75000"/>
            <a:lumOff val="25000"/>
          </a:schemeClr>
        </a:buClr>
        <a:buFont typeface="Arial" panose="020B0604020202020204" pitchFamily="34" charset="0"/>
        <a:buChar char="•"/>
        <a:defRPr sz="14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accent3"/>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960000" y="720000"/>
            <a:ext cx="10272000" cy="636800"/>
          </a:xfrm>
          <a:prstGeom prst="rect">
            <a:avLst/>
          </a:prstGeom>
          <a:noFill/>
          <a:ln>
            <a:noFill/>
          </a:ln>
        </p:spPr>
        <p:txBody>
          <a:bodyPr spcFirstLastPara="1" wrap="square" lIns="91425" tIns="91425" rIns="91425" bIns="91425" anchor="t" anchorCtr="0">
            <a:noAutofit/>
          </a:bodyPr>
          <a:lstStyle>
            <a:lvl1pPr lvl="0" algn="ctr" rtl="0">
              <a:spcBef>
                <a:spcPts val="0"/>
              </a:spcBef>
              <a:spcAft>
                <a:spcPts val="0"/>
              </a:spcAft>
              <a:buClr>
                <a:schemeClr val="dk2"/>
              </a:buClr>
              <a:buSzPts val="3000"/>
              <a:buFont typeface="Courgette"/>
              <a:buNone/>
              <a:defRPr sz="3000" b="1">
                <a:solidFill>
                  <a:schemeClr val="dk2"/>
                </a:solidFill>
                <a:latin typeface="Courgette"/>
                <a:ea typeface="Courgette"/>
                <a:cs typeface="Courgette"/>
                <a:sym typeface="Courgette"/>
              </a:defRPr>
            </a:lvl1pPr>
            <a:lvl2pPr lvl="1" rtl="0">
              <a:spcBef>
                <a:spcPts val="0"/>
              </a:spcBef>
              <a:spcAft>
                <a:spcPts val="0"/>
              </a:spcAft>
              <a:buClr>
                <a:schemeClr val="dk1"/>
              </a:buClr>
              <a:buSzPts val="2800"/>
              <a:buNone/>
              <a:defRPr sz="2800">
                <a:solidFill>
                  <a:schemeClr val="dk1"/>
                </a:solidFill>
              </a:defRPr>
            </a:lvl2pPr>
            <a:lvl3pPr lvl="2" rtl="0">
              <a:spcBef>
                <a:spcPts val="0"/>
              </a:spcBef>
              <a:spcAft>
                <a:spcPts val="0"/>
              </a:spcAft>
              <a:buClr>
                <a:schemeClr val="dk1"/>
              </a:buClr>
              <a:buSzPts val="2800"/>
              <a:buNone/>
              <a:defRPr sz="2800">
                <a:solidFill>
                  <a:schemeClr val="dk1"/>
                </a:solidFill>
              </a:defRPr>
            </a:lvl3pPr>
            <a:lvl4pPr lvl="3" rtl="0">
              <a:spcBef>
                <a:spcPts val="0"/>
              </a:spcBef>
              <a:spcAft>
                <a:spcPts val="0"/>
              </a:spcAft>
              <a:buClr>
                <a:schemeClr val="dk1"/>
              </a:buClr>
              <a:buSzPts val="2800"/>
              <a:buNone/>
              <a:defRPr sz="2800">
                <a:solidFill>
                  <a:schemeClr val="dk1"/>
                </a:solidFill>
              </a:defRPr>
            </a:lvl4pPr>
            <a:lvl5pPr lvl="4" rtl="0">
              <a:spcBef>
                <a:spcPts val="0"/>
              </a:spcBef>
              <a:spcAft>
                <a:spcPts val="0"/>
              </a:spcAft>
              <a:buClr>
                <a:schemeClr val="dk1"/>
              </a:buClr>
              <a:buSzPts val="2800"/>
              <a:buNone/>
              <a:defRPr sz="2800">
                <a:solidFill>
                  <a:schemeClr val="dk1"/>
                </a:solidFill>
              </a:defRPr>
            </a:lvl5pPr>
            <a:lvl6pPr lvl="5" rtl="0">
              <a:spcBef>
                <a:spcPts val="0"/>
              </a:spcBef>
              <a:spcAft>
                <a:spcPts val="0"/>
              </a:spcAft>
              <a:buClr>
                <a:schemeClr val="dk1"/>
              </a:buClr>
              <a:buSzPts val="2800"/>
              <a:buNone/>
              <a:defRPr sz="2800">
                <a:solidFill>
                  <a:schemeClr val="dk1"/>
                </a:solidFill>
              </a:defRPr>
            </a:lvl6pPr>
            <a:lvl7pPr lvl="6" rtl="0">
              <a:spcBef>
                <a:spcPts val="0"/>
              </a:spcBef>
              <a:spcAft>
                <a:spcPts val="0"/>
              </a:spcAft>
              <a:buClr>
                <a:schemeClr val="dk1"/>
              </a:buClr>
              <a:buSzPts val="2800"/>
              <a:buNone/>
              <a:defRPr sz="2800">
                <a:solidFill>
                  <a:schemeClr val="dk1"/>
                </a:solidFill>
              </a:defRPr>
            </a:lvl7pPr>
            <a:lvl8pPr lvl="7" rtl="0">
              <a:spcBef>
                <a:spcPts val="0"/>
              </a:spcBef>
              <a:spcAft>
                <a:spcPts val="0"/>
              </a:spcAft>
              <a:buClr>
                <a:schemeClr val="dk1"/>
              </a:buClr>
              <a:buSzPts val="2800"/>
              <a:buNone/>
              <a:defRPr sz="2800">
                <a:solidFill>
                  <a:schemeClr val="dk1"/>
                </a:solidFill>
              </a:defRPr>
            </a:lvl8pPr>
            <a:lvl9pPr lvl="8" rtl="0">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960000" y="1536633"/>
            <a:ext cx="10272000" cy="4601200"/>
          </a:xfrm>
          <a:prstGeom prst="rect">
            <a:avLst/>
          </a:prstGeom>
          <a:noFill/>
          <a:ln>
            <a:noFill/>
          </a:ln>
        </p:spPr>
        <p:txBody>
          <a:bodyPr spcFirstLastPara="1" wrap="square" lIns="91425" tIns="91425" rIns="91425" bIns="91425" anchor="t" anchorCtr="0">
            <a:noAutofit/>
          </a:bodyPr>
          <a:lstStyle>
            <a:lvl1pPr marL="457200" lvl="0" indent="-317500" rtl="0">
              <a:lnSpc>
                <a:spcPct val="100000"/>
              </a:lnSpc>
              <a:spcBef>
                <a:spcPts val="0"/>
              </a:spcBef>
              <a:spcAft>
                <a:spcPts val="0"/>
              </a:spcAft>
              <a:buClr>
                <a:schemeClr val="dk2"/>
              </a:buClr>
              <a:buSzPts val="1400"/>
              <a:buFont typeface="Bellota Text"/>
              <a:buChar char="●"/>
              <a:defRPr>
                <a:solidFill>
                  <a:schemeClr val="dk2"/>
                </a:solidFill>
                <a:latin typeface="Bellota Text"/>
                <a:ea typeface="Bellota Text"/>
                <a:cs typeface="Bellota Text"/>
                <a:sym typeface="Bellota Text"/>
              </a:defRPr>
            </a:lvl1pPr>
            <a:lvl2pPr marL="914400" lvl="1" indent="-317500" rtl="0">
              <a:lnSpc>
                <a:spcPct val="100000"/>
              </a:lnSpc>
              <a:spcBef>
                <a:spcPts val="0"/>
              </a:spcBef>
              <a:spcAft>
                <a:spcPts val="0"/>
              </a:spcAft>
              <a:buClr>
                <a:schemeClr val="dk2"/>
              </a:buClr>
              <a:buSzPts val="1400"/>
              <a:buFont typeface="Bellota Text"/>
              <a:buChar char="○"/>
              <a:defRPr>
                <a:solidFill>
                  <a:schemeClr val="dk2"/>
                </a:solidFill>
                <a:latin typeface="Bellota Text"/>
                <a:ea typeface="Bellota Text"/>
                <a:cs typeface="Bellota Text"/>
                <a:sym typeface="Bellota Text"/>
              </a:defRPr>
            </a:lvl2pPr>
            <a:lvl3pPr marL="1371600" lvl="2" indent="-317500" rtl="0">
              <a:lnSpc>
                <a:spcPct val="100000"/>
              </a:lnSpc>
              <a:spcBef>
                <a:spcPts val="0"/>
              </a:spcBef>
              <a:spcAft>
                <a:spcPts val="0"/>
              </a:spcAft>
              <a:buClr>
                <a:schemeClr val="dk2"/>
              </a:buClr>
              <a:buSzPts val="1400"/>
              <a:buFont typeface="Bellota Text"/>
              <a:buChar char="■"/>
              <a:defRPr>
                <a:solidFill>
                  <a:schemeClr val="dk2"/>
                </a:solidFill>
                <a:latin typeface="Bellota Text"/>
                <a:ea typeface="Bellota Text"/>
                <a:cs typeface="Bellota Text"/>
                <a:sym typeface="Bellota Text"/>
              </a:defRPr>
            </a:lvl3pPr>
            <a:lvl4pPr marL="1828800" lvl="3" indent="-317500" rtl="0">
              <a:lnSpc>
                <a:spcPct val="100000"/>
              </a:lnSpc>
              <a:spcBef>
                <a:spcPts val="0"/>
              </a:spcBef>
              <a:spcAft>
                <a:spcPts val="0"/>
              </a:spcAft>
              <a:buClr>
                <a:schemeClr val="dk2"/>
              </a:buClr>
              <a:buSzPts val="1400"/>
              <a:buFont typeface="Bellota Text"/>
              <a:buChar char="●"/>
              <a:defRPr>
                <a:solidFill>
                  <a:schemeClr val="dk2"/>
                </a:solidFill>
                <a:latin typeface="Bellota Text"/>
                <a:ea typeface="Bellota Text"/>
                <a:cs typeface="Bellota Text"/>
                <a:sym typeface="Bellota Text"/>
              </a:defRPr>
            </a:lvl4pPr>
            <a:lvl5pPr marL="2286000" lvl="4" indent="-317500" rtl="0">
              <a:lnSpc>
                <a:spcPct val="100000"/>
              </a:lnSpc>
              <a:spcBef>
                <a:spcPts val="0"/>
              </a:spcBef>
              <a:spcAft>
                <a:spcPts val="0"/>
              </a:spcAft>
              <a:buClr>
                <a:schemeClr val="dk2"/>
              </a:buClr>
              <a:buSzPts val="1400"/>
              <a:buFont typeface="Bellota Text"/>
              <a:buChar char="○"/>
              <a:defRPr>
                <a:solidFill>
                  <a:schemeClr val="dk2"/>
                </a:solidFill>
                <a:latin typeface="Bellota Text"/>
                <a:ea typeface="Bellota Text"/>
                <a:cs typeface="Bellota Text"/>
                <a:sym typeface="Bellota Text"/>
              </a:defRPr>
            </a:lvl5pPr>
            <a:lvl6pPr marL="2743200" lvl="5" indent="-317500" rtl="0">
              <a:lnSpc>
                <a:spcPct val="100000"/>
              </a:lnSpc>
              <a:spcBef>
                <a:spcPts val="0"/>
              </a:spcBef>
              <a:spcAft>
                <a:spcPts val="0"/>
              </a:spcAft>
              <a:buClr>
                <a:schemeClr val="dk2"/>
              </a:buClr>
              <a:buSzPts val="1400"/>
              <a:buFont typeface="Bellota Text"/>
              <a:buChar char="■"/>
              <a:defRPr>
                <a:solidFill>
                  <a:schemeClr val="dk2"/>
                </a:solidFill>
                <a:latin typeface="Bellota Text"/>
                <a:ea typeface="Bellota Text"/>
                <a:cs typeface="Bellota Text"/>
                <a:sym typeface="Bellota Text"/>
              </a:defRPr>
            </a:lvl6pPr>
            <a:lvl7pPr marL="3200400" lvl="6" indent="-317500" rtl="0">
              <a:lnSpc>
                <a:spcPct val="100000"/>
              </a:lnSpc>
              <a:spcBef>
                <a:spcPts val="0"/>
              </a:spcBef>
              <a:spcAft>
                <a:spcPts val="0"/>
              </a:spcAft>
              <a:buClr>
                <a:schemeClr val="dk2"/>
              </a:buClr>
              <a:buSzPts val="1400"/>
              <a:buFont typeface="Bellota Text"/>
              <a:buChar char="●"/>
              <a:defRPr>
                <a:solidFill>
                  <a:schemeClr val="dk2"/>
                </a:solidFill>
                <a:latin typeface="Bellota Text"/>
                <a:ea typeface="Bellota Text"/>
                <a:cs typeface="Bellota Text"/>
                <a:sym typeface="Bellota Text"/>
              </a:defRPr>
            </a:lvl7pPr>
            <a:lvl8pPr marL="3657600" lvl="7" indent="-317500" rtl="0">
              <a:lnSpc>
                <a:spcPct val="100000"/>
              </a:lnSpc>
              <a:spcBef>
                <a:spcPts val="0"/>
              </a:spcBef>
              <a:spcAft>
                <a:spcPts val="0"/>
              </a:spcAft>
              <a:buClr>
                <a:schemeClr val="dk2"/>
              </a:buClr>
              <a:buSzPts val="1400"/>
              <a:buFont typeface="Bellota Text"/>
              <a:buChar char="○"/>
              <a:defRPr>
                <a:solidFill>
                  <a:schemeClr val="dk2"/>
                </a:solidFill>
                <a:latin typeface="Bellota Text"/>
                <a:ea typeface="Bellota Text"/>
                <a:cs typeface="Bellota Text"/>
                <a:sym typeface="Bellota Text"/>
              </a:defRPr>
            </a:lvl8pPr>
            <a:lvl9pPr marL="4114800" lvl="8" indent="-317500" rtl="0">
              <a:lnSpc>
                <a:spcPct val="100000"/>
              </a:lnSpc>
              <a:spcBef>
                <a:spcPts val="0"/>
              </a:spcBef>
              <a:spcAft>
                <a:spcPts val="0"/>
              </a:spcAft>
              <a:buClr>
                <a:schemeClr val="dk2"/>
              </a:buClr>
              <a:buSzPts val="1400"/>
              <a:buFont typeface="Bellota Text"/>
              <a:buChar char="■"/>
              <a:defRPr>
                <a:solidFill>
                  <a:schemeClr val="dk2"/>
                </a:solidFill>
                <a:latin typeface="Bellota Text"/>
                <a:ea typeface="Bellota Text"/>
                <a:cs typeface="Bellota Text"/>
                <a:sym typeface="Bellota Text"/>
              </a:defRPr>
            </a:lvl9pPr>
          </a:lstStyle>
          <a:p>
            <a:endParaRPr/>
          </a:p>
        </p:txBody>
      </p:sp>
    </p:spTree>
    <p:extLst>
      <p:ext uri="{BB962C8B-B14F-4D97-AF65-F5344CB8AC3E}">
        <p14:creationId xmlns:p14="http://schemas.microsoft.com/office/powerpoint/2010/main" val="1762344294"/>
      </p:ext>
    </p:extLst>
  </p:cSld>
  <p:clrMap bg1="lt1" tx1="dk1" bg2="dk2" tx2="lt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 id="2147483685" r:id="rId13"/>
    <p:sldLayoutId id="2147483686" r:id="rId14"/>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17.xml"/></Relationships>
</file>

<file path=ppt/slides/_rels/slide11.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17.xml"/></Relationships>
</file>

<file path=ppt/slides/_rels/slide12.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17.xml"/></Relationships>
</file>

<file path=ppt/slides/_rels/slide13.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17.xml"/></Relationships>
</file>

<file path=ppt/slides/_rels/slide14.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17.xml"/></Relationships>
</file>

<file path=ppt/slides/_rels/slide15.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17.xml"/></Relationships>
</file>

<file path=ppt/slides/_rels/slide16.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17.xml"/></Relationships>
</file>

<file path=ppt/slides/_rels/slide17.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17.xml"/></Relationships>
</file>

<file path=ppt/slides/_rels/slide18.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eg"/><Relationship Id="rId1" Type="http://schemas.openxmlformats.org/officeDocument/2006/relationships/slideLayout" Target="../slideLayouts/slideLayout17.xml"/></Relationships>
</file>

<file path=ppt/slides/_rels/slide19.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jpeg"/><Relationship Id="rId1" Type="http://schemas.openxmlformats.org/officeDocument/2006/relationships/slideLayout" Target="../slideLayouts/slideLayout17.xml"/><Relationship Id="rId5" Type="http://schemas.microsoft.com/office/2007/relationships/hdphoto" Target="../media/hdphoto3.wdp"/><Relationship Id="rId4" Type="http://schemas.openxmlformats.org/officeDocument/2006/relationships/image" Target="../media/image27.png"/></Relationships>
</file>

<file path=ppt/slides/_rels/slide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6.png"/><Relationship Id="rId1" Type="http://schemas.openxmlformats.org/officeDocument/2006/relationships/slideLayout" Target="../slideLayouts/slideLayout17.xml"/><Relationship Id="rId4" Type="http://schemas.openxmlformats.org/officeDocument/2006/relationships/image" Target="../media/image7.jpeg"/></Relationships>
</file>

<file path=ppt/slides/_rels/slide3.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7.xml"/></Relationships>
</file>

<file path=ppt/slides/_rels/slide4.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jpeg"/><Relationship Id="rId1" Type="http://schemas.openxmlformats.org/officeDocument/2006/relationships/slideLayout" Target="../slideLayouts/slideLayout2.xml"/><Relationship Id="rId4" Type="http://schemas.microsoft.com/office/2007/relationships/hdphoto" Target="../media/hdphoto2.wdp"/></Relationships>
</file>

<file path=ppt/slides/_rels/slide8.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17.xml"/></Relationships>
</file>

<file path=ppt/slides/_rels/slide9.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1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7E0000"/>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E2748806-3AF5-4078-830A-C1F26BF1B20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lumMod val="65000"/>
                  <a:lumOff val="35000"/>
                </a:schemeClr>
              </a:solidFill>
              <a:latin typeface="AvenirNext LT Pro Medium" panose="020B0504020202020204" pitchFamily="34" charset="0"/>
            </a:endParaRPr>
          </a:p>
        </p:txBody>
      </p:sp>
      <p:sp>
        <p:nvSpPr>
          <p:cNvPr id="10" name="Rectangle 9">
            <a:extLst>
              <a:ext uri="{FF2B5EF4-FFF2-40B4-BE49-F238E27FC236}">
                <a16:creationId xmlns:a16="http://schemas.microsoft.com/office/drawing/2014/main" id="{34FBEBF3-C941-4CB0-8AC2-3B50E1371BB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389239" y="-389238"/>
            <a:ext cx="6858000" cy="7636476"/>
          </a:xfrm>
          <a:prstGeom prst="rect">
            <a:avLst/>
          </a:prstGeom>
          <a:gradFill>
            <a:gsLst>
              <a:gs pos="100000">
                <a:srgbClr val="000000">
                  <a:alpha val="0"/>
                </a:srgbClr>
              </a:gs>
              <a:gs pos="0">
                <a:schemeClr val="tx1"/>
              </a:gs>
              <a:gs pos="0">
                <a:srgbClr val="000000">
                  <a:alpha val="70000"/>
                </a:srgb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ítulo 2">
            <a:extLst>
              <a:ext uri="{FF2B5EF4-FFF2-40B4-BE49-F238E27FC236}">
                <a16:creationId xmlns:a16="http://schemas.microsoft.com/office/drawing/2014/main" id="{14EB3758-8EBD-4026-8A7F-3B2A26AC0612}"/>
              </a:ext>
            </a:extLst>
          </p:cNvPr>
          <p:cNvSpPr>
            <a:spLocks noGrp="1"/>
          </p:cNvSpPr>
          <p:nvPr>
            <p:ph type="subTitle" idx="1"/>
          </p:nvPr>
        </p:nvSpPr>
        <p:spPr>
          <a:xfrm>
            <a:off x="6650454" y="971186"/>
            <a:ext cx="5400692" cy="4033422"/>
          </a:xfrm>
        </p:spPr>
        <p:txBody>
          <a:bodyPr anchor="t">
            <a:noAutofit/>
          </a:bodyPr>
          <a:lstStyle/>
          <a:p>
            <a:r>
              <a:rPr lang="es-CO" sz="8000" b="1" dirty="0">
                <a:solidFill>
                  <a:srgbClr val="FFFFFF"/>
                </a:solidFill>
              </a:rPr>
              <a:t>Teoría Triangular del Amor</a:t>
            </a:r>
            <a:endParaRPr lang="en-US" sz="8000" b="1" dirty="0">
              <a:solidFill>
                <a:srgbClr val="FFFFFF"/>
              </a:solidFill>
            </a:endParaRPr>
          </a:p>
        </p:txBody>
      </p:sp>
      <p:grpSp>
        <p:nvGrpSpPr>
          <p:cNvPr id="12" name="Group 11">
            <a:extLst>
              <a:ext uri="{FF2B5EF4-FFF2-40B4-BE49-F238E27FC236}">
                <a16:creationId xmlns:a16="http://schemas.microsoft.com/office/drawing/2014/main" id="{AFCA5498-D019-48A6-B194-72CE1ABB0B3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9464840" y="236341"/>
            <a:ext cx="2727160" cy="6621659"/>
            <a:chOff x="9464840" y="236341"/>
            <a:chExt cx="2727160" cy="6621659"/>
          </a:xfrm>
        </p:grpSpPr>
        <p:sp>
          <p:nvSpPr>
            <p:cNvPr id="13" name="Oval 12">
              <a:extLst>
                <a:ext uri="{FF2B5EF4-FFF2-40B4-BE49-F238E27FC236}">
                  <a16:creationId xmlns:a16="http://schemas.microsoft.com/office/drawing/2014/main" id="{880BC69F-2340-4181-ADB9-8B7434E969C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464840" y="538627"/>
              <a:ext cx="94160" cy="94160"/>
            </a:xfrm>
            <a:prstGeom prst="ellipse">
              <a:avLst/>
            </a:prstGeom>
            <a:solidFill>
              <a:schemeClr val="tx2">
                <a:lumMod val="50000"/>
                <a:lumOff val="50000"/>
                <a:alpha val="2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B68D1539-E8D8-4BDB-9061-190D1434160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248803" y="1206077"/>
              <a:ext cx="226735" cy="226735"/>
            </a:xfrm>
            <a:prstGeom prst="ellipse">
              <a:avLst/>
            </a:prstGeom>
            <a:solidFill>
              <a:schemeClr val="tx2">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id="{D90FDF91-C6ED-4CDD-9F62-ABFA2C8E8A0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065714" y="236341"/>
              <a:ext cx="113367" cy="113367"/>
            </a:xfrm>
            <a:prstGeom prst="ellipse">
              <a:avLst/>
            </a:prstGeom>
            <a:solidFill>
              <a:srgbClr val="F39E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638B5A1D-024A-4BFB-A608-C68DA71B1EB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343509" y="516637"/>
              <a:ext cx="466441" cy="466441"/>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B38C5DD2-94C4-4737-B4BC-7A35DAB85B7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230142" y="4588038"/>
              <a:ext cx="113367" cy="113367"/>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8804505C-24F5-486F-8661-8249FBD4FB0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542793" y="5536248"/>
              <a:ext cx="800716" cy="800716"/>
            </a:xfrm>
            <a:prstGeom prst="ellipse">
              <a:avLst/>
            </a:prstGeom>
            <a:solidFill>
              <a:schemeClr val="accent1">
                <a:lumMod val="40000"/>
                <a:lumOff val="60000"/>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a:extLst>
                <a:ext uri="{FF2B5EF4-FFF2-40B4-BE49-F238E27FC236}">
                  <a16:creationId xmlns:a16="http://schemas.microsoft.com/office/drawing/2014/main" id="{777CC497-AB04-4BBC-A3CB-6EFF95AF0B2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183540" y="6169156"/>
              <a:ext cx="113367" cy="113367"/>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BD149070-8E66-48F1-948D-17A50C52D0F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a:off x="11702762" y="6299355"/>
              <a:ext cx="489238" cy="558645"/>
            </a:xfrm>
            <a:custGeom>
              <a:avLst/>
              <a:gdLst>
                <a:gd name="connsiteX0" fmla="*/ 1156116 w 3186814"/>
                <a:gd name="connsiteY0" fmla="*/ 0 h 3638922"/>
                <a:gd name="connsiteX1" fmla="*/ 3186814 w 3186814"/>
                <a:gd name="connsiteY1" fmla="*/ 2030698 h 3638922"/>
                <a:gd name="connsiteX2" fmla="*/ 2447829 w 3186814"/>
                <a:gd name="connsiteY2" fmla="*/ 3597684 h 3638922"/>
                <a:gd name="connsiteX3" fmla="*/ 2392682 w 3186814"/>
                <a:gd name="connsiteY3" fmla="*/ 3638922 h 3638922"/>
                <a:gd name="connsiteX4" fmla="*/ 0 w 3186814"/>
                <a:gd name="connsiteY4" fmla="*/ 3638922 h 3638922"/>
                <a:gd name="connsiteX5" fmla="*/ 0 w 3186814"/>
                <a:gd name="connsiteY5" fmla="*/ 362315 h 3638922"/>
                <a:gd name="connsiteX6" fmla="*/ 20733 w 3186814"/>
                <a:gd name="connsiteY6" fmla="*/ 346811 h 3638922"/>
                <a:gd name="connsiteX7" fmla="*/ 1156116 w 3186814"/>
                <a:gd name="connsiteY7" fmla="*/ 0 h 3638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86814" h="3638922">
                  <a:moveTo>
                    <a:pt x="1156116" y="0"/>
                  </a:moveTo>
                  <a:cubicBezTo>
                    <a:pt x="2277640" y="0"/>
                    <a:pt x="3186814" y="909174"/>
                    <a:pt x="3186814" y="2030698"/>
                  </a:cubicBezTo>
                  <a:cubicBezTo>
                    <a:pt x="3186814" y="2661556"/>
                    <a:pt x="2899146" y="3225224"/>
                    <a:pt x="2447829" y="3597684"/>
                  </a:cubicBezTo>
                  <a:lnTo>
                    <a:pt x="2392682" y="3638922"/>
                  </a:lnTo>
                  <a:lnTo>
                    <a:pt x="0" y="3638922"/>
                  </a:lnTo>
                  <a:lnTo>
                    <a:pt x="0" y="362315"/>
                  </a:lnTo>
                  <a:lnTo>
                    <a:pt x="20733" y="346811"/>
                  </a:lnTo>
                  <a:cubicBezTo>
                    <a:pt x="344835" y="127853"/>
                    <a:pt x="735545" y="0"/>
                    <a:pt x="1156116" y="0"/>
                  </a:cubicBezTo>
                  <a:close/>
                </a:path>
              </a:pathLst>
            </a:cu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cxnSp>
        <p:nvCxnSpPr>
          <p:cNvPr id="25" name="Conector recto 24">
            <a:extLst>
              <a:ext uri="{FF2B5EF4-FFF2-40B4-BE49-F238E27FC236}">
                <a16:creationId xmlns:a16="http://schemas.microsoft.com/office/drawing/2014/main" id="{0E6840B3-157F-47F5-BEDA-D45D447F127C}"/>
              </a:ext>
            </a:extLst>
          </p:cNvPr>
          <p:cNvCxnSpPr/>
          <p:nvPr/>
        </p:nvCxnSpPr>
        <p:spPr>
          <a:xfrm>
            <a:off x="6755179" y="4499970"/>
            <a:ext cx="5192202" cy="0"/>
          </a:xfrm>
          <a:prstGeom prst="line">
            <a:avLst/>
          </a:prstGeom>
        </p:spPr>
        <p:style>
          <a:lnRef idx="1">
            <a:schemeClr val="accent1"/>
          </a:lnRef>
          <a:fillRef idx="0">
            <a:schemeClr val="accent1"/>
          </a:fillRef>
          <a:effectRef idx="0">
            <a:schemeClr val="accent1"/>
          </a:effectRef>
          <a:fontRef idx="minor">
            <a:schemeClr val="tx1"/>
          </a:fontRef>
        </p:style>
      </p:cxnSp>
      <p:grpSp>
        <p:nvGrpSpPr>
          <p:cNvPr id="24" name="Google Shape;672;p40">
            <a:extLst>
              <a:ext uri="{FF2B5EF4-FFF2-40B4-BE49-F238E27FC236}">
                <a16:creationId xmlns:a16="http://schemas.microsoft.com/office/drawing/2014/main" id="{540962E8-057D-4B8D-BC10-4A5E9EB74F9B}"/>
              </a:ext>
            </a:extLst>
          </p:cNvPr>
          <p:cNvGrpSpPr/>
          <p:nvPr/>
        </p:nvGrpSpPr>
        <p:grpSpPr>
          <a:xfrm>
            <a:off x="382051" y="470896"/>
            <a:ext cx="6074168" cy="6290122"/>
            <a:chOff x="2585240" y="339253"/>
            <a:chExt cx="3962064" cy="1224327"/>
          </a:xfrm>
          <a:solidFill>
            <a:schemeClr val="accent1">
              <a:lumMod val="20000"/>
              <a:lumOff val="80000"/>
            </a:schemeClr>
          </a:solidFill>
        </p:grpSpPr>
        <p:sp>
          <p:nvSpPr>
            <p:cNvPr id="26" name="Google Shape;673;p40">
              <a:extLst>
                <a:ext uri="{FF2B5EF4-FFF2-40B4-BE49-F238E27FC236}">
                  <a16:creationId xmlns:a16="http://schemas.microsoft.com/office/drawing/2014/main" id="{ABEEA0C5-D752-4817-86CE-BCFA5C25137D}"/>
                </a:ext>
              </a:extLst>
            </p:cNvPr>
            <p:cNvSpPr/>
            <p:nvPr/>
          </p:nvSpPr>
          <p:spPr>
            <a:xfrm>
              <a:off x="2596688" y="347608"/>
              <a:ext cx="3950616" cy="1215972"/>
            </a:xfrm>
            <a:custGeom>
              <a:avLst/>
              <a:gdLst/>
              <a:ahLst/>
              <a:cxnLst/>
              <a:rect l="l" t="t" r="r" b="b"/>
              <a:pathLst>
                <a:path w="19013" h="5852" extrusionOk="0">
                  <a:moveTo>
                    <a:pt x="19012" y="1"/>
                  </a:moveTo>
                  <a:lnTo>
                    <a:pt x="1" y="755"/>
                  </a:lnTo>
                  <a:lnTo>
                    <a:pt x="1" y="5710"/>
                  </a:lnTo>
                  <a:lnTo>
                    <a:pt x="81" y="5613"/>
                  </a:lnTo>
                  <a:lnTo>
                    <a:pt x="178" y="5563"/>
                  </a:lnTo>
                  <a:lnTo>
                    <a:pt x="239" y="5502"/>
                  </a:lnTo>
                  <a:lnTo>
                    <a:pt x="320" y="5452"/>
                  </a:lnTo>
                  <a:lnTo>
                    <a:pt x="401" y="5502"/>
                  </a:lnTo>
                  <a:lnTo>
                    <a:pt x="578" y="5259"/>
                  </a:lnTo>
                  <a:lnTo>
                    <a:pt x="785" y="5290"/>
                  </a:lnTo>
                  <a:lnTo>
                    <a:pt x="947" y="5452"/>
                  </a:lnTo>
                  <a:lnTo>
                    <a:pt x="1139" y="5436"/>
                  </a:lnTo>
                  <a:lnTo>
                    <a:pt x="1282" y="5371"/>
                  </a:lnTo>
                  <a:lnTo>
                    <a:pt x="1570" y="5517"/>
                  </a:lnTo>
                  <a:lnTo>
                    <a:pt x="1651" y="5533"/>
                  </a:lnTo>
                  <a:lnTo>
                    <a:pt x="1859" y="5502"/>
                  </a:lnTo>
                  <a:lnTo>
                    <a:pt x="2051" y="5452"/>
                  </a:lnTo>
                  <a:lnTo>
                    <a:pt x="2228" y="5548"/>
                  </a:lnTo>
                  <a:lnTo>
                    <a:pt x="2355" y="5629"/>
                  </a:lnTo>
                  <a:lnTo>
                    <a:pt x="2470" y="5502"/>
                  </a:lnTo>
                  <a:lnTo>
                    <a:pt x="2805" y="5563"/>
                  </a:lnTo>
                  <a:lnTo>
                    <a:pt x="2855" y="5517"/>
                  </a:lnTo>
                  <a:lnTo>
                    <a:pt x="2967" y="5629"/>
                  </a:lnTo>
                  <a:lnTo>
                    <a:pt x="3078" y="5598"/>
                  </a:lnTo>
                  <a:lnTo>
                    <a:pt x="3286" y="5598"/>
                  </a:lnTo>
                  <a:lnTo>
                    <a:pt x="3382" y="5579"/>
                  </a:lnTo>
                  <a:lnTo>
                    <a:pt x="3478" y="5660"/>
                  </a:lnTo>
                  <a:lnTo>
                    <a:pt x="3605" y="5694"/>
                  </a:lnTo>
                  <a:lnTo>
                    <a:pt x="3701" y="5629"/>
                  </a:lnTo>
                  <a:lnTo>
                    <a:pt x="3817" y="5710"/>
                  </a:lnTo>
                  <a:lnTo>
                    <a:pt x="3863" y="5790"/>
                  </a:lnTo>
                  <a:lnTo>
                    <a:pt x="4055" y="5771"/>
                  </a:lnTo>
                  <a:lnTo>
                    <a:pt x="4182" y="5771"/>
                  </a:lnTo>
                  <a:lnTo>
                    <a:pt x="4278" y="5710"/>
                  </a:lnTo>
                  <a:lnTo>
                    <a:pt x="4298" y="5821"/>
                  </a:lnTo>
                  <a:lnTo>
                    <a:pt x="4521" y="5821"/>
                  </a:lnTo>
                  <a:lnTo>
                    <a:pt x="4617" y="5852"/>
                  </a:lnTo>
                  <a:lnTo>
                    <a:pt x="5017" y="5771"/>
                  </a:lnTo>
                  <a:lnTo>
                    <a:pt x="5179" y="5710"/>
                  </a:lnTo>
                  <a:lnTo>
                    <a:pt x="5356" y="5740"/>
                  </a:lnTo>
                  <a:lnTo>
                    <a:pt x="5452" y="5756"/>
                  </a:lnTo>
                  <a:lnTo>
                    <a:pt x="5513" y="5598"/>
                  </a:lnTo>
                  <a:lnTo>
                    <a:pt x="5786" y="5740"/>
                  </a:lnTo>
                  <a:lnTo>
                    <a:pt x="6106" y="5629"/>
                  </a:lnTo>
                  <a:lnTo>
                    <a:pt x="6283" y="5598"/>
                  </a:lnTo>
                  <a:lnTo>
                    <a:pt x="6298" y="5517"/>
                  </a:lnTo>
                  <a:lnTo>
                    <a:pt x="6444" y="5548"/>
                  </a:lnTo>
                  <a:lnTo>
                    <a:pt x="6637" y="5386"/>
                  </a:lnTo>
                  <a:lnTo>
                    <a:pt x="6637" y="5467"/>
                  </a:lnTo>
                  <a:lnTo>
                    <a:pt x="6798" y="5548"/>
                  </a:lnTo>
                  <a:lnTo>
                    <a:pt x="6971" y="5548"/>
                  </a:lnTo>
                  <a:lnTo>
                    <a:pt x="7037" y="5406"/>
                  </a:lnTo>
                  <a:lnTo>
                    <a:pt x="7214" y="5325"/>
                  </a:lnTo>
                  <a:lnTo>
                    <a:pt x="7325" y="5421"/>
                  </a:lnTo>
                  <a:lnTo>
                    <a:pt x="7406" y="5290"/>
                  </a:lnTo>
                  <a:lnTo>
                    <a:pt x="7471" y="5194"/>
                  </a:lnTo>
                  <a:lnTo>
                    <a:pt x="7679" y="5229"/>
                  </a:lnTo>
                  <a:lnTo>
                    <a:pt x="7741" y="5179"/>
                  </a:lnTo>
                  <a:lnTo>
                    <a:pt x="7837" y="5194"/>
                  </a:lnTo>
                  <a:lnTo>
                    <a:pt x="7998" y="5002"/>
                  </a:lnTo>
                  <a:lnTo>
                    <a:pt x="8145" y="5036"/>
                  </a:lnTo>
                  <a:lnTo>
                    <a:pt x="8206" y="4986"/>
                  </a:lnTo>
                  <a:lnTo>
                    <a:pt x="8256" y="5021"/>
                  </a:lnTo>
                  <a:lnTo>
                    <a:pt x="8479" y="5021"/>
                  </a:lnTo>
                  <a:lnTo>
                    <a:pt x="8687" y="5002"/>
                  </a:lnTo>
                  <a:lnTo>
                    <a:pt x="8864" y="5083"/>
                  </a:lnTo>
                  <a:lnTo>
                    <a:pt x="8914" y="5036"/>
                  </a:lnTo>
                  <a:lnTo>
                    <a:pt x="8914" y="4809"/>
                  </a:lnTo>
                  <a:lnTo>
                    <a:pt x="9106" y="4940"/>
                  </a:lnTo>
                  <a:lnTo>
                    <a:pt x="9218" y="4844"/>
                  </a:lnTo>
                  <a:lnTo>
                    <a:pt x="9345" y="4732"/>
                  </a:lnTo>
                  <a:lnTo>
                    <a:pt x="9506" y="4748"/>
                  </a:lnTo>
                  <a:lnTo>
                    <a:pt x="9618" y="4732"/>
                  </a:lnTo>
                  <a:lnTo>
                    <a:pt x="9780" y="4779"/>
                  </a:lnTo>
                  <a:lnTo>
                    <a:pt x="9891" y="4829"/>
                  </a:lnTo>
                  <a:lnTo>
                    <a:pt x="10068" y="4732"/>
                  </a:lnTo>
                  <a:lnTo>
                    <a:pt x="10195" y="4748"/>
                  </a:lnTo>
                  <a:lnTo>
                    <a:pt x="10276" y="4875"/>
                  </a:lnTo>
                  <a:lnTo>
                    <a:pt x="10453" y="5002"/>
                  </a:lnTo>
                  <a:lnTo>
                    <a:pt x="10564" y="4925"/>
                  </a:lnTo>
                  <a:lnTo>
                    <a:pt x="10788" y="4906"/>
                  </a:lnTo>
                  <a:lnTo>
                    <a:pt x="11045" y="4890"/>
                  </a:lnTo>
                  <a:lnTo>
                    <a:pt x="11188" y="4986"/>
                  </a:lnTo>
                  <a:lnTo>
                    <a:pt x="11461" y="5067"/>
                  </a:lnTo>
                  <a:lnTo>
                    <a:pt x="11815" y="5052"/>
                  </a:lnTo>
                  <a:lnTo>
                    <a:pt x="11861" y="5244"/>
                  </a:lnTo>
                  <a:lnTo>
                    <a:pt x="11876" y="5244"/>
                  </a:lnTo>
                  <a:lnTo>
                    <a:pt x="12149" y="5356"/>
                  </a:lnTo>
                  <a:lnTo>
                    <a:pt x="12311" y="5483"/>
                  </a:lnTo>
                  <a:lnTo>
                    <a:pt x="12453" y="5436"/>
                  </a:lnTo>
                  <a:lnTo>
                    <a:pt x="12473" y="5517"/>
                  </a:lnTo>
                  <a:lnTo>
                    <a:pt x="12646" y="5502"/>
                  </a:lnTo>
                  <a:lnTo>
                    <a:pt x="12838" y="5436"/>
                  </a:lnTo>
                  <a:lnTo>
                    <a:pt x="13050" y="5483"/>
                  </a:lnTo>
                  <a:lnTo>
                    <a:pt x="13161" y="5467"/>
                  </a:lnTo>
                  <a:lnTo>
                    <a:pt x="13273" y="5533"/>
                  </a:lnTo>
                  <a:lnTo>
                    <a:pt x="13303" y="5386"/>
                  </a:lnTo>
                  <a:lnTo>
                    <a:pt x="13384" y="5436"/>
                  </a:lnTo>
                  <a:lnTo>
                    <a:pt x="13480" y="5517"/>
                  </a:lnTo>
                  <a:lnTo>
                    <a:pt x="13607" y="5483"/>
                  </a:lnTo>
                  <a:lnTo>
                    <a:pt x="13769" y="5533"/>
                  </a:lnTo>
                  <a:lnTo>
                    <a:pt x="13915" y="5579"/>
                  </a:lnTo>
                  <a:lnTo>
                    <a:pt x="13961" y="5694"/>
                  </a:lnTo>
                  <a:lnTo>
                    <a:pt x="14027" y="5644"/>
                  </a:lnTo>
                  <a:lnTo>
                    <a:pt x="14204" y="5725"/>
                  </a:lnTo>
                  <a:lnTo>
                    <a:pt x="14331" y="5660"/>
                  </a:lnTo>
                  <a:lnTo>
                    <a:pt x="14396" y="5613"/>
                  </a:lnTo>
                  <a:lnTo>
                    <a:pt x="14492" y="5660"/>
                  </a:lnTo>
                  <a:lnTo>
                    <a:pt x="14619" y="5563"/>
                  </a:lnTo>
                  <a:lnTo>
                    <a:pt x="14746" y="5452"/>
                  </a:lnTo>
                  <a:lnTo>
                    <a:pt x="14892" y="5483"/>
                  </a:lnTo>
                  <a:lnTo>
                    <a:pt x="14988" y="5371"/>
                  </a:lnTo>
                  <a:lnTo>
                    <a:pt x="15069" y="5259"/>
                  </a:lnTo>
                  <a:lnTo>
                    <a:pt x="15196" y="5340"/>
                  </a:lnTo>
                  <a:lnTo>
                    <a:pt x="15277" y="5406"/>
                  </a:lnTo>
                  <a:lnTo>
                    <a:pt x="15404" y="5340"/>
                  </a:lnTo>
                  <a:lnTo>
                    <a:pt x="15515" y="5371"/>
                  </a:lnTo>
                  <a:lnTo>
                    <a:pt x="15662" y="5309"/>
                  </a:lnTo>
                  <a:lnTo>
                    <a:pt x="15723" y="5259"/>
                  </a:lnTo>
                  <a:lnTo>
                    <a:pt x="15996" y="5229"/>
                  </a:lnTo>
                  <a:lnTo>
                    <a:pt x="16143" y="5163"/>
                  </a:lnTo>
                  <a:lnTo>
                    <a:pt x="16189" y="5067"/>
                  </a:lnTo>
                  <a:lnTo>
                    <a:pt x="16300" y="5067"/>
                  </a:lnTo>
                  <a:lnTo>
                    <a:pt x="16446" y="5133"/>
                  </a:lnTo>
                  <a:lnTo>
                    <a:pt x="16847" y="4971"/>
                  </a:lnTo>
                  <a:lnTo>
                    <a:pt x="16943" y="5067"/>
                  </a:lnTo>
                  <a:lnTo>
                    <a:pt x="17008" y="5036"/>
                  </a:lnTo>
                  <a:lnTo>
                    <a:pt x="17104" y="5036"/>
                  </a:lnTo>
                  <a:lnTo>
                    <a:pt x="17135" y="4940"/>
                  </a:lnTo>
                  <a:lnTo>
                    <a:pt x="17216" y="5002"/>
                  </a:lnTo>
                  <a:lnTo>
                    <a:pt x="17439" y="5021"/>
                  </a:lnTo>
                  <a:lnTo>
                    <a:pt x="17601" y="4809"/>
                  </a:lnTo>
                  <a:lnTo>
                    <a:pt x="17712" y="4859"/>
                  </a:lnTo>
                  <a:lnTo>
                    <a:pt x="17778" y="4829"/>
                  </a:lnTo>
                  <a:lnTo>
                    <a:pt x="17889" y="4986"/>
                  </a:lnTo>
                  <a:lnTo>
                    <a:pt x="17970" y="4890"/>
                  </a:lnTo>
                  <a:lnTo>
                    <a:pt x="18193" y="4859"/>
                  </a:lnTo>
                  <a:lnTo>
                    <a:pt x="18274" y="4859"/>
                  </a:lnTo>
                  <a:lnTo>
                    <a:pt x="18385" y="4986"/>
                  </a:lnTo>
                  <a:lnTo>
                    <a:pt x="18497" y="5021"/>
                  </a:lnTo>
                  <a:lnTo>
                    <a:pt x="18532" y="5163"/>
                  </a:lnTo>
                  <a:lnTo>
                    <a:pt x="18643" y="5148"/>
                  </a:lnTo>
                  <a:lnTo>
                    <a:pt x="18724" y="5098"/>
                  </a:lnTo>
                  <a:lnTo>
                    <a:pt x="18851" y="5194"/>
                  </a:lnTo>
                  <a:lnTo>
                    <a:pt x="18916" y="5244"/>
                  </a:lnTo>
                  <a:lnTo>
                    <a:pt x="19012" y="5194"/>
                  </a:lnTo>
                  <a:lnTo>
                    <a:pt x="19012"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entury Gothic" panose="020B0502020202020204" pitchFamily="34" charset="0"/>
              </a:endParaRPr>
            </a:p>
          </p:txBody>
        </p:sp>
        <p:sp>
          <p:nvSpPr>
            <p:cNvPr id="27" name="Google Shape;674;p40">
              <a:extLst>
                <a:ext uri="{FF2B5EF4-FFF2-40B4-BE49-F238E27FC236}">
                  <a16:creationId xmlns:a16="http://schemas.microsoft.com/office/drawing/2014/main" id="{035B78DA-D089-4637-B76B-4B6E37DABFAA}"/>
                </a:ext>
              </a:extLst>
            </p:cNvPr>
            <p:cNvSpPr/>
            <p:nvPr/>
          </p:nvSpPr>
          <p:spPr>
            <a:xfrm>
              <a:off x="2585240" y="339253"/>
              <a:ext cx="3950616" cy="1179194"/>
            </a:xfrm>
            <a:custGeom>
              <a:avLst/>
              <a:gdLst/>
              <a:ahLst/>
              <a:cxnLst/>
              <a:rect l="l" t="t" r="r" b="b"/>
              <a:pathLst>
                <a:path w="19013" h="5675" extrusionOk="0">
                  <a:moveTo>
                    <a:pt x="1" y="0"/>
                  </a:moveTo>
                  <a:lnTo>
                    <a:pt x="1" y="5129"/>
                  </a:lnTo>
                  <a:lnTo>
                    <a:pt x="31" y="5113"/>
                  </a:lnTo>
                  <a:lnTo>
                    <a:pt x="97" y="5048"/>
                  </a:lnTo>
                  <a:lnTo>
                    <a:pt x="224" y="5129"/>
                  </a:lnTo>
                  <a:lnTo>
                    <a:pt x="481" y="5129"/>
                  </a:lnTo>
                  <a:lnTo>
                    <a:pt x="528" y="5209"/>
                  </a:lnTo>
                  <a:lnTo>
                    <a:pt x="643" y="5240"/>
                  </a:lnTo>
                  <a:lnTo>
                    <a:pt x="770" y="5113"/>
                  </a:lnTo>
                  <a:lnTo>
                    <a:pt x="816" y="5290"/>
                  </a:lnTo>
                  <a:lnTo>
                    <a:pt x="962" y="5225"/>
                  </a:lnTo>
                  <a:lnTo>
                    <a:pt x="1043" y="5355"/>
                  </a:lnTo>
                  <a:lnTo>
                    <a:pt x="1282" y="5336"/>
                  </a:lnTo>
                  <a:lnTo>
                    <a:pt x="1347" y="5355"/>
                  </a:lnTo>
                  <a:lnTo>
                    <a:pt x="1443" y="5305"/>
                  </a:lnTo>
                  <a:lnTo>
                    <a:pt x="1570" y="4952"/>
                  </a:lnTo>
                  <a:lnTo>
                    <a:pt x="1636" y="5032"/>
                  </a:lnTo>
                  <a:lnTo>
                    <a:pt x="1874" y="4855"/>
                  </a:lnTo>
                  <a:lnTo>
                    <a:pt x="1909" y="4952"/>
                  </a:lnTo>
                  <a:lnTo>
                    <a:pt x="2005" y="4952"/>
                  </a:lnTo>
                  <a:lnTo>
                    <a:pt x="2259" y="4759"/>
                  </a:lnTo>
                  <a:lnTo>
                    <a:pt x="2374" y="4890"/>
                  </a:lnTo>
                  <a:lnTo>
                    <a:pt x="2547" y="5017"/>
                  </a:lnTo>
                  <a:lnTo>
                    <a:pt x="2709" y="4952"/>
                  </a:lnTo>
                  <a:lnTo>
                    <a:pt x="2805" y="4952"/>
                  </a:lnTo>
                  <a:lnTo>
                    <a:pt x="2870" y="5048"/>
                  </a:lnTo>
                  <a:lnTo>
                    <a:pt x="3013" y="5113"/>
                  </a:lnTo>
                  <a:lnTo>
                    <a:pt x="3286" y="5113"/>
                  </a:lnTo>
                  <a:lnTo>
                    <a:pt x="3336" y="5017"/>
                  </a:lnTo>
                  <a:lnTo>
                    <a:pt x="3447" y="4890"/>
                  </a:lnTo>
                  <a:lnTo>
                    <a:pt x="3655" y="4855"/>
                  </a:lnTo>
                  <a:lnTo>
                    <a:pt x="3798" y="4921"/>
                  </a:lnTo>
                  <a:lnTo>
                    <a:pt x="3878" y="4855"/>
                  </a:lnTo>
                  <a:lnTo>
                    <a:pt x="4121" y="4682"/>
                  </a:lnTo>
                  <a:lnTo>
                    <a:pt x="4086" y="4855"/>
                  </a:lnTo>
                  <a:lnTo>
                    <a:pt x="4182" y="4986"/>
                  </a:lnTo>
                  <a:lnTo>
                    <a:pt x="4328" y="4936"/>
                  </a:lnTo>
                  <a:lnTo>
                    <a:pt x="4328" y="5144"/>
                  </a:lnTo>
                  <a:lnTo>
                    <a:pt x="4394" y="5163"/>
                  </a:lnTo>
                  <a:lnTo>
                    <a:pt x="4375" y="5336"/>
                  </a:lnTo>
                  <a:lnTo>
                    <a:pt x="4744" y="5452"/>
                  </a:lnTo>
                  <a:lnTo>
                    <a:pt x="4809" y="5529"/>
                  </a:lnTo>
                  <a:lnTo>
                    <a:pt x="4986" y="5432"/>
                  </a:lnTo>
                  <a:lnTo>
                    <a:pt x="5048" y="5498"/>
                  </a:lnTo>
                  <a:lnTo>
                    <a:pt x="5275" y="5513"/>
                  </a:lnTo>
                  <a:lnTo>
                    <a:pt x="5275" y="5675"/>
                  </a:lnTo>
                  <a:lnTo>
                    <a:pt x="5433" y="5625"/>
                  </a:lnTo>
                  <a:lnTo>
                    <a:pt x="5563" y="5644"/>
                  </a:lnTo>
                  <a:lnTo>
                    <a:pt x="5659" y="5563"/>
                  </a:lnTo>
                  <a:lnTo>
                    <a:pt x="5756" y="5513"/>
                  </a:lnTo>
                  <a:lnTo>
                    <a:pt x="5771" y="5659"/>
                  </a:lnTo>
                  <a:lnTo>
                    <a:pt x="5883" y="5579"/>
                  </a:lnTo>
                  <a:lnTo>
                    <a:pt x="5994" y="5594"/>
                  </a:lnTo>
                  <a:lnTo>
                    <a:pt x="6202" y="5529"/>
                  </a:lnTo>
                  <a:lnTo>
                    <a:pt x="6363" y="5259"/>
                  </a:lnTo>
                  <a:lnTo>
                    <a:pt x="6540" y="5259"/>
                  </a:lnTo>
                  <a:lnTo>
                    <a:pt x="6556" y="5179"/>
                  </a:lnTo>
                  <a:lnTo>
                    <a:pt x="6702" y="5209"/>
                  </a:lnTo>
                  <a:lnTo>
                    <a:pt x="6860" y="5082"/>
                  </a:lnTo>
                  <a:lnTo>
                    <a:pt x="7133" y="4952"/>
                  </a:lnTo>
                  <a:lnTo>
                    <a:pt x="7087" y="4840"/>
                  </a:lnTo>
                  <a:lnTo>
                    <a:pt x="7148" y="4971"/>
                  </a:lnTo>
                  <a:lnTo>
                    <a:pt x="7294" y="5129"/>
                  </a:lnTo>
                  <a:lnTo>
                    <a:pt x="7533" y="5098"/>
                  </a:lnTo>
                  <a:lnTo>
                    <a:pt x="8029" y="4952"/>
                  </a:lnTo>
                  <a:lnTo>
                    <a:pt x="8095" y="4825"/>
                  </a:lnTo>
                  <a:lnTo>
                    <a:pt x="8368" y="4825"/>
                  </a:lnTo>
                  <a:lnTo>
                    <a:pt x="8510" y="4794"/>
                  </a:lnTo>
                  <a:lnTo>
                    <a:pt x="8560" y="4663"/>
                  </a:lnTo>
                  <a:lnTo>
                    <a:pt x="8737" y="4536"/>
                  </a:lnTo>
                  <a:lnTo>
                    <a:pt x="8818" y="4394"/>
                  </a:lnTo>
                  <a:lnTo>
                    <a:pt x="8945" y="4359"/>
                  </a:lnTo>
                  <a:lnTo>
                    <a:pt x="9122" y="4455"/>
                  </a:lnTo>
                  <a:lnTo>
                    <a:pt x="9203" y="4551"/>
                  </a:lnTo>
                  <a:lnTo>
                    <a:pt x="9360" y="4505"/>
                  </a:lnTo>
                  <a:lnTo>
                    <a:pt x="9553" y="4490"/>
                  </a:lnTo>
                  <a:lnTo>
                    <a:pt x="9683" y="4263"/>
                  </a:lnTo>
                  <a:lnTo>
                    <a:pt x="9795" y="4455"/>
                  </a:lnTo>
                  <a:lnTo>
                    <a:pt x="9907" y="4551"/>
                  </a:lnTo>
                  <a:lnTo>
                    <a:pt x="10099" y="4409"/>
                  </a:lnTo>
                  <a:lnTo>
                    <a:pt x="10099" y="4632"/>
                  </a:lnTo>
                  <a:lnTo>
                    <a:pt x="10145" y="4663"/>
                  </a:lnTo>
                  <a:lnTo>
                    <a:pt x="10322" y="4586"/>
                  </a:lnTo>
                  <a:lnTo>
                    <a:pt x="10530" y="4601"/>
                  </a:lnTo>
                  <a:lnTo>
                    <a:pt x="10757" y="4601"/>
                  </a:lnTo>
                  <a:lnTo>
                    <a:pt x="10884" y="4359"/>
                  </a:lnTo>
                  <a:lnTo>
                    <a:pt x="10949" y="4536"/>
                  </a:lnTo>
                  <a:lnTo>
                    <a:pt x="11091" y="4505"/>
                  </a:lnTo>
                  <a:lnTo>
                    <a:pt x="11126" y="4617"/>
                  </a:lnTo>
                  <a:lnTo>
                    <a:pt x="11238" y="4648"/>
                  </a:lnTo>
                  <a:lnTo>
                    <a:pt x="11430" y="4713"/>
                  </a:lnTo>
                  <a:lnTo>
                    <a:pt x="11526" y="4744"/>
                  </a:lnTo>
                  <a:lnTo>
                    <a:pt x="11734" y="4648"/>
                  </a:lnTo>
                  <a:lnTo>
                    <a:pt x="11734" y="4648"/>
                  </a:lnTo>
                  <a:lnTo>
                    <a:pt x="11703" y="4825"/>
                  </a:lnTo>
                  <a:lnTo>
                    <a:pt x="11799" y="4855"/>
                  </a:lnTo>
                  <a:lnTo>
                    <a:pt x="11972" y="4936"/>
                  </a:lnTo>
                  <a:lnTo>
                    <a:pt x="12038" y="5067"/>
                  </a:lnTo>
                  <a:lnTo>
                    <a:pt x="12215" y="5067"/>
                  </a:lnTo>
                  <a:lnTo>
                    <a:pt x="12376" y="4986"/>
                  </a:lnTo>
                  <a:lnTo>
                    <a:pt x="12376" y="4905"/>
                  </a:lnTo>
                  <a:lnTo>
                    <a:pt x="12696" y="4936"/>
                  </a:lnTo>
                  <a:lnTo>
                    <a:pt x="12823" y="4905"/>
                  </a:lnTo>
                  <a:lnTo>
                    <a:pt x="13000" y="4936"/>
                  </a:lnTo>
                  <a:lnTo>
                    <a:pt x="13288" y="4855"/>
                  </a:lnTo>
                  <a:lnTo>
                    <a:pt x="13257" y="5032"/>
                  </a:lnTo>
                  <a:lnTo>
                    <a:pt x="13496" y="5067"/>
                  </a:lnTo>
                  <a:lnTo>
                    <a:pt x="13561" y="5225"/>
                  </a:lnTo>
                  <a:lnTo>
                    <a:pt x="13657" y="5194"/>
                  </a:lnTo>
                  <a:lnTo>
                    <a:pt x="13834" y="5163"/>
                  </a:lnTo>
                  <a:lnTo>
                    <a:pt x="13992" y="5225"/>
                  </a:lnTo>
                  <a:lnTo>
                    <a:pt x="14396" y="5275"/>
                  </a:lnTo>
                  <a:lnTo>
                    <a:pt x="14492" y="5240"/>
                  </a:lnTo>
                  <a:lnTo>
                    <a:pt x="14619" y="5371"/>
                  </a:lnTo>
                  <a:lnTo>
                    <a:pt x="14700" y="5402"/>
                  </a:lnTo>
                  <a:lnTo>
                    <a:pt x="14877" y="5113"/>
                  </a:lnTo>
                  <a:lnTo>
                    <a:pt x="14954" y="5179"/>
                  </a:lnTo>
                  <a:lnTo>
                    <a:pt x="15146" y="5179"/>
                  </a:lnTo>
                  <a:lnTo>
                    <a:pt x="15196" y="5098"/>
                  </a:lnTo>
                  <a:lnTo>
                    <a:pt x="15308" y="5017"/>
                  </a:lnTo>
                  <a:lnTo>
                    <a:pt x="15323" y="5194"/>
                  </a:lnTo>
                  <a:lnTo>
                    <a:pt x="15500" y="5163"/>
                  </a:lnTo>
                  <a:lnTo>
                    <a:pt x="15662" y="5082"/>
                  </a:lnTo>
                  <a:lnTo>
                    <a:pt x="15742" y="4905"/>
                  </a:lnTo>
                  <a:lnTo>
                    <a:pt x="15819" y="5067"/>
                  </a:lnTo>
                  <a:lnTo>
                    <a:pt x="16012" y="5048"/>
                  </a:lnTo>
                  <a:lnTo>
                    <a:pt x="16158" y="4875"/>
                  </a:lnTo>
                  <a:lnTo>
                    <a:pt x="16204" y="4921"/>
                  </a:lnTo>
                  <a:lnTo>
                    <a:pt x="16543" y="4840"/>
                  </a:lnTo>
                  <a:lnTo>
                    <a:pt x="16654" y="4971"/>
                  </a:lnTo>
                  <a:lnTo>
                    <a:pt x="16766" y="4890"/>
                  </a:lnTo>
                  <a:lnTo>
                    <a:pt x="16877" y="5017"/>
                  </a:lnTo>
                  <a:lnTo>
                    <a:pt x="16943" y="4905"/>
                  </a:lnTo>
                  <a:lnTo>
                    <a:pt x="17054" y="4855"/>
                  </a:lnTo>
                  <a:lnTo>
                    <a:pt x="17377" y="4713"/>
                  </a:lnTo>
                  <a:lnTo>
                    <a:pt x="17504" y="4744"/>
                  </a:lnTo>
                  <a:lnTo>
                    <a:pt x="17616" y="4505"/>
                  </a:lnTo>
                  <a:lnTo>
                    <a:pt x="17824" y="4521"/>
                  </a:lnTo>
                  <a:lnTo>
                    <a:pt x="18224" y="4551"/>
                  </a:lnTo>
                  <a:lnTo>
                    <a:pt x="18435" y="4521"/>
                  </a:lnTo>
                  <a:lnTo>
                    <a:pt x="18608" y="4759"/>
                  </a:lnTo>
                  <a:lnTo>
                    <a:pt x="18689" y="4713"/>
                  </a:lnTo>
                  <a:lnTo>
                    <a:pt x="18770" y="4759"/>
                  </a:lnTo>
                  <a:lnTo>
                    <a:pt x="18835" y="4825"/>
                  </a:lnTo>
                  <a:lnTo>
                    <a:pt x="18897" y="5002"/>
                  </a:lnTo>
                  <a:lnTo>
                    <a:pt x="19012" y="4952"/>
                  </a:lnTo>
                  <a:lnTo>
                    <a:pt x="19012" y="0"/>
                  </a:lnTo>
                  <a:close/>
                </a:path>
              </a:pathLst>
            </a:custGeom>
            <a:grpFill/>
            <a:ln>
              <a:noFill/>
            </a:ln>
          </p:spPr>
          <p:txBody>
            <a:bodyPr spcFirstLastPara="1" wrap="square" lIns="91425" tIns="91425" rIns="91425" bIns="91425" anchor="ctr" anchorCtr="0">
              <a:noAutofit/>
            </a:bodyPr>
            <a:lstStyle/>
            <a:p>
              <a:pPr lvl="0" algn="ctr" rtl="0">
                <a:spcBef>
                  <a:spcPts val="0"/>
                </a:spcBef>
                <a:spcAft>
                  <a:spcPts val="0"/>
                </a:spcAft>
              </a:pPr>
              <a:endParaRPr lang="es-CO" sz="2800" b="1" dirty="0">
                <a:latin typeface="Century Gothic" panose="020B0502020202020204" pitchFamily="34" charset="0"/>
              </a:endParaRPr>
            </a:p>
          </p:txBody>
        </p:sp>
      </p:grpSp>
      <p:pic>
        <p:nvPicPr>
          <p:cNvPr id="5124" name="Picture 4" descr="Love: The Triangular Theory Of Love">
            <a:extLst>
              <a:ext uri="{FF2B5EF4-FFF2-40B4-BE49-F238E27FC236}">
                <a16:creationId xmlns:a16="http://schemas.microsoft.com/office/drawing/2014/main" id="{51660B31-51E5-40D7-BB5C-E490917E6832}"/>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47394"/>
          <a:stretch/>
        </p:blipFill>
        <p:spPr bwMode="auto">
          <a:xfrm>
            <a:off x="950934" y="632787"/>
            <a:ext cx="4922946" cy="4874029"/>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descr="Graphical user interface, text, application&#10;&#10;Description automatically generated">
            <a:extLst>
              <a:ext uri="{FF2B5EF4-FFF2-40B4-BE49-F238E27FC236}">
                <a16:creationId xmlns:a16="http://schemas.microsoft.com/office/drawing/2014/main" id="{78C1AD9D-AC48-4BAB-A53C-14D05A15549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087155" y="4977593"/>
            <a:ext cx="4943690" cy="633692"/>
          </a:xfrm>
          <a:prstGeom prst="rect">
            <a:avLst/>
          </a:prstGeom>
        </p:spPr>
      </p:pic>
    </p:spTree>
    <p:extLst>
      <p:ext uri="{BB962C8B-B14F-4D97-AF65-F5344CB8AC3E}">
        <p14:creationId xmlns:p14="http://schemas.microsoft.com/office/powerpoint/2010/main" val="411923293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Google Shape;1246;p61">
            <a:extLst>
              <a:ext uri="{FF2B5EF4-FFF2-40B4-BE49-F238E27FC236}">
                <a16:creationId xmlns:a16="http://schemas.microsoft.com/office/drawing/2014/main" id="{6ED022DC-B098-4E4D-A231-5ED4DA6E2BF8}"/>
              </a:ext>
            </a:extLst>
          </p:cNvPr>
          <p:cNvSpPr/>
          <p:nvPr/>
        </p:nvSpPr>
        <p:spPr>
          <a:xfrm>
            <a:off x="5572125" y="60595"/>
            <a:ext cx="6619875" cy="6736809"/>
          </a:xfrm>
          <a:custGeom>
            <a:avLst/>
            <a:gdLst/>
            <a:ahLst/>
            <a:cxnLst/>
            <a:rect l="l" t="t" r="r" b="b"/>
            <a:pathLst>
              <a:path w="12711" h="4602" extrusionOk="0">
                <a:moveTo>
                  <a:pt x="208" y="1507"/>
                </a:moveTo>
                <a:cubicBezTo>
                  <a:pt x="208" y="1507"/>
                  <a:pt x="208" y="1507"/>
                  <a:pt x="210" y="1507"/>
                </a:cubicBezTo>
                <a:lnTo>
                  <a:pt x="210" y="1507"/>
                </a:lnTo>
                <a:cubicBezTo>
                  <a:pt x="209" y="1507"/>
                  <a:pt x="208" y="1507"/>
                  <a:pt x="208" y="1507"/>
                </a:cubicBezTo>
                <a:close/>
                <a:moveTo>
                  <a:pt x="0" y="1"/>
                </a:moveTo>
                <a:lnTo>
                  <a:pt x="0" y="436"/>
                </a:lnTo>
                <a:lnTo>
                  <a:pt x="335" y="482"/>
                </a:lnTo>
                <a:cubicBezTo>
                  <a:pt x="370" y="401"/>
                  <a:pt x="447" y="355"/>
                  <a:pt x="527" y="355"/>
                </a:cubicBezTo>
                <a:cubicBezTo>
                  <a:pt x="658" y="355"/>
                  <a:pt x="770" y="466"/>
                  <a:pt x="770" y="593"/>
                </a:cubicBezTo>
                <a:cubicBezTo>
                  <a:pt x="770" y="709"/>
                  <a:pt x="658" y="820"/>
                  <a:pt x="527" y="820"/>
                </a:cubicBezTo>
                <a:cubicBezTo>
                  <a:pt x="431" y="820"/>
                  <a:pt x="351" y="755"/>
                  <a:pt x="320" y="674"/>
                </a:cubicBezTo>
                <a:lnTo>
                  <a:pt x="274" y="674"/>
                </a:lnTo>
                <a:cubicBezTo>
                  <a:pt x="112" y="674"/>
                  <a:pt x="320" y="674"/>
                  <a:pt x="158" y="739"/>
                </a:cubicBezTo>
                <a:cubicBezTo>
                  <a:pt x="106" y="761"/>
                  <a:pt x="77" y="769"/>
                  <a:pt x="63" y="769"/>
                </a:cubicBezTo>
                <a:cubicBezTo>
                  <a:pt x="35" y="769"/>
                  <a:pt x="62" y="739"/>
                  <a:pt x="62" y="739"/>
                </a:cubicBezTo>
                <a:lnTo>
                  <a:pt x="0" y="739"/>
                </a:lnTo>
                <a:lnTo>
                  <a:pt x="0" y="1267"/>
                </a:lnTo>
                <a:lnTo>
                  <a:pt x="335" y="1301"/>
                </a:lnTo>
                <a:cubicBezTo>
                  <a:pt x="370" y="1236"/>
                  <a:pt x="447" y="1190"/>
                  <a:pt x="527" y="1190"/>
                </a:cubicBezTo>
                <a:cubicBezTo>
                  <a:pt x="658" y="1190"/>
                  <a:pt x="770" y="1286"/>
                  <a:pt x="770" y="1413"/>
                </a:cubicBezTo>
                <a:cubicBezTo>
                  <a:pt x="770" y="1540"/>
                  <a:pt x="658" y="1636"/>
                  <a:pt x="527" y="1636"/>
                </a:cubicBezTo>
                <a:cubicBezTo>
                  <a:pt x="431" y="1636"/>
                  <a:pt x="351" y="1590"/>
                  <a:pt x="320" y="1509"/>
                </a:cubicBezTo>
                <a:lnTo>
                  <a:pt x="274" y="1509"/>
                </a:lnTo>
                <a:cubicBezTo>
                  <a:pt x="232" y="1509"/>
                  <a:pt x="215" y="1508"/>
                  <a:pt x="210" y="1507"/>
                </a:cubicBezTo>
                <a:lnTo>
                  <a:pt x="210" y="1507"/>
                </a:lnTo>
                <a:cubicBezTo>
                  <a:pt x="219" y="1509"/>
                  <a:pt x="255" y="1518"/>
                  <a:pt x="158" y="1555"/>
                </a:cubicBezTo>
                <a:cubicBezTo>
                  <a:pt x="106" y="1577"/>
                  <a:pt x="77" y="1584"/>
                  <a:pt x="63" y="1584"/>
                </a:cubicBezTo>
                <a:cubicBezTo>
                  <a:pt x="35" y="1584"/>
                  <a:pt x="62" y="1555"/>
                  <a:pt x="62" y="1555"/>
                </a:cubicBezTo>
                <a:lnTo>
                  <a:pt x="0" y="1555"/>
                </a:lnTo>
                <a:lnTo>
                  <a:pt x="0" y="2086"/>
                </a:lnTo>
                <a:lnTo>
                  <a:pt x="335" y="2132"/>
                </a:lnTo>
                <a:cubicBezTo>
                  <a:pt x="370" y="2055"/>
                  <a:pt x="447" y="2005"/>
                  <a:pt x="527" y="2005"/>
                </a:cubicBezTo>
                <a:cubicBezTo>
                  <a:pt x="658" y="2005"/>
                  <a:pt x="770" y="2101"/>
                  <a:pt x="770" y="2228"/>
                </a:cubicBezTo>
                <a:cubicBezTo>
                  <a:pt x="770" y="2359"/>
                  <a:pt x="658" y="2471"/>
                  <a:pt x="527" y="2471"/>
                </a:cubicBezTo>
                <a:cubicBezTo>
                  <a:pt x="431" y="2471"/>
                  <a:pt x="351" y="2405"/>
                  <a:pt x="320" y="2324"/>
                </a:cubicBezTo>
                <a:lnTo>
                  <a:pt x="274" y="2324"/>
                </a:lnTo>
                <a:cubicBezTo>
                  <a:pt x="112" y="2324"/>
                  <a:pt x="320" y="2324"/>
                  <a:pt x="158" y="2390"/>
                </a:cubicBezTo>
                <a:cubicBezTo>
                  <a:pt x="106" y="2412"/>
                  <a:pt x="77" y="2419"/>
                  <a:pt x="63" y="2419"/>
                </a:cubicBezTo>
                <a:cubicBezTo>
                  <a:pt x="35" y="2419"/>
                  <a:pt x="62" y="2390"/>
                  <a:pt x="62" y="2390"/>
                </a:cubicBezTo>
                <a:lnTo>
                  <a:pt x="0" y="2390"/>
                </a:lnTo>
                <a:lnTo>
                  <a:pt x="0" y="2921"/>
                </a:lnTo>
                <a:lnTo>
                  <a:pt x="335" y="2952"/>
                </a:lnTo>
                <a:cubicBezTo>
                  <a:pt x="370" y="2886"/>
                  <a:pt x="447" y="2825"/>
                  <a:pt x="527" y="2825"/>
                </a:cubicBezTo>
                <a:cubicBezTo>
                  <a:pt x="658" y="2825"/>
                  <a:pt x="770" y="2936"/>
                  <a:pt x="770" y="3063"/>
                </a:cubicBezTo>
                <a:cubicBezTo>
                  <a:pt x="770" y="3190"/>
                  <a:pt x="658" y="3286"/>
                  <a:pt x="527" y="3286"/>
                </a:cubicBezTo>
                <a:cubicBezTo>
                  <a:pt x="431" y="3286"/>
                  <a:pt x="351" y="3240"/>
                  <a:pt x="320" y="3159"/>
                </a:cubicBezTo>
                <a:lnTo>
                  <a:pt x="274" y="3159"/>
                </a:lnTo>
                <a:cubicBezTo>
                  <a:pt x="222" y="3159"/>
                  <a:pt x="208" y="3158"/>
                  <a:pt x="208" y="3158"/>
                </a:cubicBezTo>
                <a:lnTo>
                  <a:pt x="208" y="3158"/>
                </a:lnTo>
                <a:cubicBezTo>
                  <a:pt x="207" y="3158"/>
                  <a:pt x="268" y="3165"/>
                  <a:pt x="158" y="3209"/>
                </a:cubicBezTo>
                <a:cubicBezTo>
                  <a:pt x="106" y="3230"/>
                  <a:pt x="77" y="3237"/>
                  <a:pt x="63" y="3237"/>
                </a:cubicBezTo>
                <a:cubicBezTo>
                  <a:pt x="35" y="3237"/>
                  <a:pt x="62" y="3209"/>
                  <a:pt x="62" y="3209"/>
                </a:cubicBezTo>
                <a:lnTo>
                  <a:pt x="0" y="3209"/>
                </a:lnTo>
                <a:lnTo>
                  <a:pt x="0" y="3736"/>
                </a:lnTo>
                <a:lnTo>
                  <a:pt x="335" y="3786"/>
                </a:lnTo>
                <a:cubicBezTo>
                  <a:pt x="370" y="3706"/>
                  <a:pt x="447" y="3656"/>
                  <a:pt x="527" y="3656"/>
                </a:cubicBezTo>
                <a:cubicBezTo>
                  <a:pt x="658" y="3656"/>
                  <a:pt x="770" y="3752"/>
                  <a:pt x="770" y="3882"/>
                </a:cubicBezTo>
                <a:cubicBezTo>
                  <a:pt x="770" y="4009"/>
                  <a:pt x="658" y="4121"/>
                  <a:pt x="527" y="4121"/>
                </a:cubicBezTo>
                <a:cubicBezTo>
                  <a:pt x="431" y="4121"/>
                  <a:pt x="351" y="4056"/>
                  <a:pt x="320" y="3979"/>
                </a:cubicBezTo>
                <a:lnTo>
                  <a:pt x="274" y="3979"/>
                </a:lnTo>
                <a:cubicBezTo>
                  <a:pt x="112" y="3979"/>
                  <a:pt x="320" y="3979"/>
                  <a:pt x="158" y="4040"/>
                </a:cubicBezTo>
                <a:cubicBezTo>
                  <a:pt x="106" y="4057"/>
                  <a:pt x="77" y="4062"/>
                  <a:pt x="63" y="4062"/>
                </a:cubicBezTo>
                <a:cubicBezTo>
                  <a:pt x="35" y="4062"/>
                  <a:pt x="62" y="4040"/>
                  <a:pt x="62" y="4040"/>
                </a:cubicBezTo>
                <a:lnTo>
                  <a:pt x="0" y="4040"/>
                </a:lnTo>
                <a:lnTo>
                  <a:pt x="0" y="4536"/>
                </a:lnTo>
                <a:cubicBezTo>
                  <a:pt x="47" y="4521"/>
                  <a:pt x="112" y="4490"/>
                  <a:pt x="193" y="4490"/>
                </a:cubicBezTo>
                <a:cubicBezTo>
                  <a:pt x="370" y="4490"/>
                  <a:pt x="370" y="4379"/>
                  <a:pt x="562" y="4379"/>
                </a:cubicBezTo>
                <a:lnTo>
                  <a:pt x="912" y="4379"/>
                </a:lnTo>
                <a:cubicBezTo>
                  <a:pt x="1105" y="4379"/>
                  <a:pt x="1105" y="4460"/>
                  <a:pt x="1281" y="4460"/>
                </a:cubicBezTo>
                <a:cubicBezTo>
                  <a:pt x="1458" y="4460"/>
                  <a:pt x="1458" y="4506"/>
                  <a:pt x="1651" y="4506"/>
                </a:cubicBezTo>
                <a:cubicBezTo>
                  <a:pt x="1828" y="4506"/>
                  <a:pt x="1828" y="4460"/>
                  <a:pt x="2005" y="4460"/>
                </a:cubicBezTo>
                <a:cubicBezTo>
                  <a:pt x="2197" y="4460"/>
                  <a:pt x="2197" y="4536"/>
                  <a:pt x="2370" y="4536"/>
                </a:cubicBezTo>
                <a:cubicBezTo>
                  <a:pt x="2547" y="4536"/>
                  <a:pt x="2547" y="4425"/>
                  <a:pt x="2739" y="4425"/>
                </a:cubicBezTo>
                <a:cubicBezTo>
                  <a:pt x="2916" y="4425"/>
                  <a:pt x="2916" y="4521"/>
                  <a:pt x="3093" y="4521"/>
                </a:cubicBezTo>
                <a:cubicBezTo>
                  <a:pt x="3286" y="4521"/>
                  <a:pt x="3286" y="4490"/>
                  <a:pt x="3463" y="4490"/>
                </a:cubicBezTo>
                <a:cubicBezTo>
                  <a:pt x="3640" y="4490"/>
                  <a:pt x="3640" y="4586"/>
                  <a:pt x="3832" y="4586"/>
                </a:cubicBezTo>
                <a:cubicBezTo>
                  <a:pt x="4005" y="4586"/>
                  <a:pt x="4005" y="4394"/>
                  <a:pt x="4182" y="4394"/>
                </a:cubicBezTo>
                <a:cubicBezTo>
                  <a:pt x="4359" y="4394"/>
                  <a:pt x="4359" y="4556"/>
                  <a:pt x="4551" y="4556"/>
                </a:cubicBezTo>
                <a:cubicBezTo>
                  <a:pt x="4728" y="4556"/>
                  <a:pt x="4728" y="4602"/>
                  <a:pt x="4905" y="4602"/>
                </a:cubicBezTo>
                <a:cubicBezTo>
                  <a:pt x="5098" y="4602"/>
                  <a:pt x="5098" y="4440"/>
                  <a:pt x="5275" y="4440"/>
                </a:cubicBezTo>
                <a:cubicBezTo>
                  <a:pt x="5448" y="4440"/>
                  <a:pt x="5448" y="4521"/>
                  <a:pt x="5640" y="4521"/>
                </a:cubicBezTo>
                <a:cubicBezTo>
                  <a:pt x="5817" y="4521"/>
                  <a:pt x="5817" y="4571"/>
                  <a:pt x="5994" y="4571"/>
                </a:cubicBezTo>
                <a:lnTo>
                  <a:pt x="6363" y="4571"/>
                </a:lnTo>
                <a:cubicBezTo>
                  <a:pt x="6540" y="4571"/>
                  <a:pt x="6540" y="4521"/>
                  <a:pt x="6733" y="4521"/>
                </a:cubicBezTo>
                <a:cubicBezTo>
                  <a:pt x="6910" y="4521"/>
                  <a:pt x="6910" y="4425"/>
                  <a:pt x="7083" y="4425"/>
                </a:cubicBezTo>
                <a:cubicBezTo>
                  <a:pt x="7275" y="4425"/>
                  <a:pt x="7275" y="4521"/>
                  <a:pt x="7452" y="4521"/>
                </a:cubicBezTo>
                <a:cubicBezTo>
                  <a:pt x="7629" y="4521"/>
                  <a:pt x="7629" y="4460"/>
                  <a:pt x="7821" y="4460"/>
                </a:cubicBezTo>
                <a:cubicBezTo>
                  <a:pt x="7998" y="4460"/>
                  <a:pt x="7998" y="4410"/>
                  <a:pt x="8175" y="4410"/>
                </a:cubicBezTo>
                <a:cubicBezTo>
                  <a:pt x="8368" y="4410"/>
                  <a:pt x="8368" y="4506"/>
                  <a:pt x="8545" y="4506"/>
                </a:cubicBezTo>
                <a:cubicBezTo>
                  <a:pt x="8718" y="4506"/>
                  <a:pt x="8718" y="4556"/>
                  <a:pt x="8910" y="4556"/>
                </a:cubicBezTo>
                <a:cubicBezTo>
                  <a:pt x="9087" y="4556"/>
                  <a:pt x="9087" y="4506"/>
                  <a:pt x="9264" y="4506"/>
                </a:cubicBezTo>
                <a:cubicBezTo>
                  <a:pt x="9441" y="4506"/>
                  <a:pt x="9441" y="4490"/>
                  <a:pt x="9633" y="4490"/>
                </a:cubicBezTo>
                <a:cubicBezTo>
                  <a:pt x="9810" y="4490"/>
                  <a:pt x="9810" y="4586"/>
                  <a:pt x="9987" y="4586"/>
                </a:cubicBezTo>
                <a:cubicBezTo>
                  <a:pt x="10180" y="4586"/>
                  <a:pt x="10180" y="4394"/>
                  <a:pt x="10353" y="4394"/>
                </a:cubicBezTo>
                <a:cubicBezTo>
                  <a:pt x="10530" y="4394"/>
                  <a:pt x="10530" y="4521"/>
                  <a:pt x="10722" y="4521"/>
                </a:cubicBezTo>
                <a:cubicBezTo>
                  <a:pt x="10899" y="4521"/>
                  <a:pt x="10899" y="4440"/>
                  <a:pt x="11076" y="4440"/>
                </a:cubicBezTo>
                <a:cubicBezTo>
                  <a:pt x="11268" y="4440"/>
                  <a:pt x="11268" y="4602"/>
                  <a:pt x="11445" y="4602"/>
                </a:cubicBezTo>
                <a:cubicBezTo>
                  <a:pt x="11622" y="4602"/>
                  <a:pt x="11622" y="4536"/>
                  <a:pt x="11815" y="4536"/>
                </a:cubicBezTo>
                <a:cubicBezTo>
                  <a:pt x="11988" y="4536"/>
                  <a:pt x="11988" y="4440"/>
                  <a:pt x="12165" y="4440"/>
                </a:cubicBezTo>
                <a:cubicBezTo>
                  <a:pt x="12314" y="4440"/>
                  <a:pt x="12405" y="4577"/>
                  <a:pt x="12500" y="4577"/>
                </a:cubicBezTo>
                <a:cubicBezTo>
                  <a:pt x="12527" y="4577"/>
                  <a:pt x="12555" y="4566"/>
                  <a:pt x="12584" y="4536"/>
                </a:cubicBezTo>
                <a:cubicBezTo>
                  <a:pt x="12711" y="4410"/>
                  <a:pt x="12661" y="4313"/>
                  <a:pt x="12599" y="4106"/>
                </a:cubicBezTo>
                <a:cubicBezTo>
                  <a:pt x="12549" y="3929"/>
                  <a:pt x="12488" y="3944"/>
                  <a:pt x="12488" y="3767"/>
                </a:cubicBezTo>
                <a:cubicBezTo>
                  <a:pt x="12488" y="3575"/>
                  <a:pt x="12534" y="3575"/>
                  <a:pt x="12534" y="3402"/>
                </a:cubicBezTo>
                <a:cubicBezTo>
                  <a:pt x="12534" y="3225"/>
                  <a:pt x="12565" y="3225"/>
                  <a:pt x="12565" y="3032"/>
                </a:cubicBezTo>
                <a:cubicBezTo>
                  <a:pt x="12565" y="2855"/>
                  <a:pt x="12422" y="2855"/>
                  <a:pt x="12422" y="2663"/>
                </a:cubicBezTo>
                <a:cubicBezTo>
                  <a:pt x="12422" y="2486"/>
                  <a:pt x="12599" y="2486"/>
                  <a:pt x="12599" y="2309"/>
                </a:cubicBezTo>
                <a:cubicBezTo>
                  <a:pt x="12599" y="2117"/>
                  <a:pt x="12407" y="2117"/>
                  <a:pt x="12407" y="1940"/>
                </a:cubicBezTo>
                <a:cubicBezTo>
                  <a:pt x="12407" y="1767"/>
                  <a:pt x="12599" y="1767"/>
                  <a:pt x="12599" y="1574"/>
                </a:cubicBezTo>
                <a:cubicBezTo>
                  <a:pt x="12599" y="1397"/>
                  <a:pt x="12519" y="1397"/>
                  <a:pt x="12519" y="1220"/>
                </a:cubicBezTo>
                <a:cubicBezTo>
                  <a:pt x="12519" y="1028"/>
                  <a:pt x="12488" y="1028"/>
                  <a:pt x="12488" y="851"/>
                </a:cubicBezTo>
                <a:cubicBezTo>
                  <a:pt x="12488" y="674"/>
                  <a:pt x="12615" y="674"/>
                  <a:pt x="12615" y="482"/>
                </a:cubicBezTo>
                <a:cubicBezTo>
                  <a:pt x="12615" y="305"/>
                  <a:pt x="12696" y="228"/>
                  <a:pt x="12565" y="97"/>
                </a:cubicBezTo>
                <a:cubicBezTo>
                  <a:pt x="12526" y="58"/>
                  <a:pt x="12491" y="44"/>
                  <a:pt x="12456" y="44"/>
                </a:cubicBezTo>
                <a:cubicBezTo>
                  <a:pt x="12377" y="44"/>
                  <a:pt x="12298" y="112"/>
                  <a:pt x="12165" y="112"/>
                </a:cubicBezTo>
                <a:cubicBezTo>
                  <a:pt x="11988" y="112"/>
                  <a:pt x="11988" y="51"/>
                  <a:pt x="11795" y="51"/>
                </a:cubicBezTo>
                <a:cubicBezTo>
                  <a:pt x="11622" y="51"/>
                  <a:pt x="11622" y="228"/>
                  <a:pt x="11445" y="228"/>
                </a:cubicBezTo>
                <a:cubicBezTo>
                  <a:pt x="11253" y="228"/>
                  <a:pt x="11253" y="147"/>
                  <a:pt x="11076" y="147"/>
                </a:cubicBezTo>
                <a:cubicBezTo>
                  <a:pt x="10899" y="147"/>
                  <a:pt x="10899" y="51"/>
                  <a:pt x="10722" y="51"/>
                </a:cubicBezTo>
                <a:lnTo>
                  <a:pt x="10353" y="51"/>
                </a:lnTo>
                <a:cubicBezTo>
                  <a:pt x="10180" y="51"/>
                  <a:pt x="10180" y="209"/>
                  <a:pt x="9987" y="209"/>
                </a:cubicBezTo>
                <a:cubicBezTo>
                  <a:pt x="9810" y="209"/>
                  <a:pt x="9810" y="1"/>
                  <a:pt x="9633" y="1"/>
                </a:cubicBezTo>
                <a:cubicBezTo>
                  <a:pt x="9441" y="1"/>
                  <a:pt x="9441" y="66"/>
                  <a:pt x="9264" y="66"/>
                </a:cubicBezTo>
                <a:cubicBezTo>
                  <a:pt x="9087" y="66"/>
                  <a:pt x="9087" y="228"/>
                  <a:pt x="8895" y="228"/>
                </a:cubicBezTo>
                <a:lnTo>
                  <a:pt x="8545" y="228"/>
                </a:lnTo>
                <a:cubicBezTo>
                  <a:pt x="8352" y="228"/>
                  <a:pt x="8352" y="243"/>
                  <a:pt x="8175" y="243"/>
                </a:cubicBezTo>
                <a:cubicBezTo>
                  <a:pt x="7998" y="243"/>
                  <a:pt x="7998" y="16"/>
                  <a:pt x="7806" y="16"/>
                </a:cubicBezTo>
                <a:cubicBezTo>
                  <a:pt x="7629" y="16"/>
                  <a:pt x="7629" y="193"/>
                  <a:pt x="7452" y="193"/>
                </a:cubicBezTo>
                <a:cubicBezTo>
                  <a:pt x="7260" y="193"/>
                  <a:pt x="7260" y="112"/>
                  <a:pt x="7083" y="112"/>
                </a:cubicBezTo>
                <a:cubicBezTo>
                  <a:pt x="6910" y="112"/>
                  <a:pt x="6910" y="97"/>
                  <a:pt x="6717" y="97"/>
                </a:cubicBezTo>
                <a:cubicBezTo>
                  <a:pt x="6540" y="97"/>
                  <a:pt x="6540" y="132"/>
                  <a:pt x="6363" y="132"/>
                </a:cubicBezTo>
                <a:cubicBezTo>
                  <a:pt x="6171" y="132"/>
                  <a:pt x="6171" y="209"/>
                  <a:pt x="5994" y="209"/>
                </a:cubicBezTo>
                <a:cubicBezTo>
                  <a:pt x="5817" y="209"/>
                  <a:pt x="5817" y="178"/>
                  <a:pt x="5625" y="178"/>
                </a:cubicBezTo>
                <a:cubicBezTo>
                  <a:pt x="5448" y="178"/>
                  <a:pt x="5448" y="51"/>
                  <a:pt x="5275" y="51"/>
                </a:cubicBezTo>
                <a:cubicBezTo>
                  <a:pt x="5082" y="51"/>
                  <a:pt x="5082" y="82"/>
                  <a:pt x="4905" y="82"/>
                </a:cubicBezTo>
                <a:cubicBezTo>
                  <a:pt x="4728" y="82"/>
                  <a:pt x="4728" y="243"/>
                  <a:pt x="4551" y="243"/>
                </a:cubicBezTo>
                <a:cubicBezTo>
                  <a:pt x="4359" y="243"/>
                  <a:pt x="4359" y="228"/>
                  <a:pt x="4182" y="228"/>
                </a:cubicBezTo>
                <a:cubicBezTo>
                  <a:pt x="4005" y="228"/>
                  <a:pt x="4005" y="82"/>
                  <a:pt x="3813" y="82"/>
                </a:cubicBezTo>
                <a:cubicBezTo>
                  <a:pt x="3640" y="82"/>
                  <a:pt x="3640" y="16"/>
                  <a:pt x="3463" y="16"/>
                </a:cubicBezTo>
                <a:cubicBezTo>
                  <a:pt x="3270" y="16"/>
                  <a:pt x="3270" y="51"/>
                  <a:pt x="3093" y="51"/>
                </a:cubicBezTo>
                <a:cubicBezTo>
                  <a:pt x="2916" y="51"/>
                  <a:pt x="2916" y="35"/>
                  <a:pt x="2724" y="35"/>
                </a:cubicBezTo>
                <a:cubicBezTo>
                  <a:pt x="2547" y="35"/>
                  <a:pt x="2547" y="51"/>
                  <a:pt x="2370" y="51"/>
                </a:cubicBezTo>
                <a:cubicBezTo>
                  <a:pt x="2178" y="51"/>
                  <a:pt x="2178" y="243"/>
                  <a:pt x="2005" y="243"/>
                </a:cubicBezTo>
                <a:cubicBezTo>
                  <a:pt x="1828" y="243"/>
                  <a:pt x="1828" y="112"/>
                  <a:pt x="1635" y="112"/>
                </a:cubicBezTo>
                <a:cubicBezTo>
                  <a:pt x="1458" y="112"/>
                  <a:pt x="1458" y="178"/>
                  <a:pt x="1281" y="178"/>
                </a:cubicBezTo>
                <a:cubicBezTo>
                  <a:pt x="1089" y="178"/>
                  <a:pt x="1089" y="97"/>
                  <a:pt x="912" y="97"/>
                </a:cubicBezTo>
                <a:cubicBezTo>
                  <a:pt x="735" y="97"/>
                  <a:pt x="735" y="1"/>
                  <a:pt x="562" y="1"/>
                </a:cubicBezTo>
                <a:cubicBezTo>
                  <a:pt x="370" y="1"/>
                  <a:pt x="370" y="35"/>
                  <a:pt x="193" y="35"/>
                </a:cubicBezTo>
                <a:cubicBezTo>
                  <a:pt x="112" y="35"/>
                  <a:pt x="62" y="16"/>
                  <a:pt x="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200">
              <a:latin typeface="Century Gothic" panose="020B0502020202020204" pitchFamily="34" charset="0"/>
            </a:endParaRPr>
          </a:p>
        </p:txBody>
      </p:sp>
      <p:pic>
        <p:nvPicPr>
          <p:cNvPr id="8194" name="Picture 2" descr="16 ideas de Caballos | preboda fotos, sesión de fotos novios, fotos de boda">
            <a:extLst>
              <a:ext uri="{FF2B5EF4-FFF2-40B4-BE49-F238E27FC236}">
                <a16:creationId xmlns:a16="http://schemas.microsoft.com/office/drawing/2014/main" id="{97519F94-848D-448B-BA73-C1D09A8A2CA1}"/>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9063" b="10208"/>
          <a:stretch/>
        </p:blipFill>
        <p:spPr bwMode="auto">
          <a:xfrm>
            <a:off x="0" y="0"/>
            <a:ext cx="5572125" cy="4879544"/>
          </a:xfrm>
          <a:prstGeom prst="rect">
            <a:avLst/>
          </a:prstGeom>
          <a:noFill/>
          <a:ln>
            <a:solidFill>
              <a:srgbClr val="7E0000"/>
            </a:solidFill>
          </a:ln>
          <a:extLst>
            <a:ext uri="{909E8E84-426E-40DD-AFC4-6F175D3DCCD1}">
              <a14:hiddenFill xmlns:a14="http://schemas.microsoft.com/office/drawing/2010/main">
                <a:solidFill>
                  <a:srgbClr val="FFFFFF"/>
                </a:solidFill>
              </a14:hiddenFill>
            </a:ext>
          </a:extLst>
        </p:spPr>
      </p:pic>
      <p:sp>
        <p:nvSpPr>
          <p:cNvPr id="3" name="Google Shape;722;p41">
            <a:extLst>
              <a:ext uri="{FF2B5EF4-FFF2-40B4-BE49-F238E27FC236}">
                <a16:creationId xmlns:a16="http://schemas.microsoft.com/office/drawing/2014/main" id="{59468374-9048-4195-8900-63BDE0B3B581}"/>
              </a:ext>
            </a:extLst>
          </p:cNvPr>
          <p:cNvSpPr txBox="1">
            <a:spLocks/>
          </p:cNvSpPr>
          <p:nvPr/>
        </p:nvSpPr>
        <p:spPr>
          <a:xfrm>
            <a:off x="6096001" y="373645"/>
            <a:ext cx="5947468" cy="43198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17500" algn="ctr" rtl="0">
              <a:lnSpc>
                <a:spcPct val="100000"/>
              </a:lnSpc>
              <a:spcBef>
                <a:spcPts val="0"/>
              </a:spcBef>
              <a:spcAft>
                <a:spcPts val="0"/>
              </a:spcAft>
              <a:buClr>
                <a:schemeClr val="dk2"/>
              </a:buClr>
              <a:buSzPts val="1400"/>
              <a:buFont typeface="Bellota Text"/>
              <a:buNone/>
              <a:defRPr sz="1400" b="0" i="0" u="none" strike="noStrike" cap="none">
                <a:solidFill>
                  <a:schemeClr val="dk2"/>
                </a:solidFill>
                <a:latin typeface="Bellota Text"/>
                <a:ea typeface="Bellota Text"/>
                <a:cs typeface="Bellota Text"/>
                <a:sym typeface="Bellota Text"/>
              </a:defRPr>
            </a:lvl1pPr>
            <a:lvl2pPr marL="914400" marR="0" lvl="1" indent="-317500" algn="l" rtl="0">
              <a:lnSpc>
                <a:spcPct val="100000"/>
              </a:lnSpc>
              <a:spcBef>
                <a:spcPts val="0"/>
              </a:spcBef>
              <a:spcAft>
                <a:spcPts val="0"/>
              </a:spcAft>
              <a:buClr>
                <a:schemeClr val="dk2"/>
              </a:buClr>
              <a:buSzPts val="2100"/>
              <a:buFont typeface="Bellota Text"/>
              <a:buNone/>
              <a:defRPr sz="2100" b="0" i="0" u="none" strike="noStrike" cap="none">
                <a:solidFill>
                  <a:schemeClr val="dk2"/>
                </a:solidFill>
                <a:latin typeface="Bellota Text"/>
                <a:ea typeface="Bellota Text"/>
                <a:cs typeface="Bellota Text"/>
                <a:sym typeface="Bellota Text"/>
              </a:defRPr>
            </a:lvl2pPr>
            <a:lvl3pPr marL="1371600" marR="0" lvl="2" indent="-317500" algn="l" rtl="0">
              <a:lnSpc>
                <a:spcPct val="100000"/>
              </a:lnSpc>
              <a:spcBef>
                <a:spcPts val="0"/>
              </a:spcBef>
              <a:spcAft>
                <a:spcPts val="0"/>
              </a:spcAft>
              <a:buClr>
                <a:schemeClr val="dk2"/>
              </a:buClr>
              <a:buSzPts val="2100"/>
              <a:buFont typeface="Bellota Text"/>
              <a:buNone/>
              <a:defRPr sz="2100" b="0" i="0" u="none" strike="noStrike" cap="none">
                <a:solidFill>
                  <a:schemeClr val="dk2"/>
                </a:solidFill>
                <a:latin typeface="Bellota Text"/>
                <a:ea typeface="Bellota Text"/>
                <a:cs typeface="Bellota Text"/>
                <a:sym typeface="Bellota Text"/>
              </a:defRPr>
            </a:lvl3pPr>
            <a:lvl4pPr marL="1828800" marR="0" lvl="3" indent="-317500" algn="l" rtl="0">
              <a:lnSpc>
                <a:spcPct val="100000"/>
              </a:lnSpc>
              <a:spcBef>
                <a:spcPts val="0"/>
              </a:spcBef>
              <a:spcAft>
                <a:spcPts val="0"/>
              </a:spcAft>
              <a:buClr>
                <a:schemeClr val="dk2"/>
              </a:buClr>
              <a:buSzPts val="2100"/>
              <a:buFont typeface="Bellota Text"/>
              <a:buNone/>
              <a:defRPr sz="2100" b="0" i="0" u="none" strike="noStrike" cap="none">
                <a:solidFill>
                  <a:schemeClr val="dk2"/>
                </a:solidFill>
                <a:latin typeface="Bellota Text"/>
                <a:ea typeface="Bellota Text"/>
                <a:cs typeface="Bellota Text"/>
                <a:sym typeface="Bellota Text"/>
              </a:defRPr>
            </a:lvl4pPr>
            <a:lvl5pPr marL="2286000" marR="0" lvl="4" indent="-317500" algn="l" rtl="0">
              <a:lnSpc>
                <a:spcPct val="100000"/>
              </a:lnSpc>
              <a:spcBef>
                <a:spcPts val="0"/>
              </a:spcBef>
              <a:spcAft>
                <a:spcPts val="0"/>
              </a:spcAft>
              <a:buClr>
                <a:schemeClr val="dk2"/>
              </a:buClr>
              <a:buSzPts val="2100"/>
              <a:buFont typeface="Bellota Text"/>
              <a:buNone/>
              <a:defRPr sz="2100" b="0" i="0" u="none" strike="noStrike" cap="none">
                <a:solidFill>
                  <a:schemeClr val="dk2"/>
                </a:solidFill>
                <a:latin typeface="Bellota Text"/>
                <a:ea typeface="Bellota Text"/>
                <a:cs typeface="Bellota Text"/>
                <a:sym typeface="Bellota Text"/>
              </a:defRPr>
            </a:lvl5pPr>
            <a:lvl6pPr marL="2743200" marR="0" lvl="5" indent="-317500" algn="l" rtl="0">
              <a:lnSpc>
                <a:spcPct val="100000"/>
              </a:lnSpc>
              <a:spcBef>
                <a:spcPts val="0"/>
              </a:spcBef>
              <a:spcAft>
                <a:spcPts val="0"/>
              </a:spcAft>
              <a:buClr>
                <a:schemeClr val="dk2"/>
              </a:buClr>
              <a:buSzPts val="2100"/>
              <a:buFont typeface="Bellota Text"/>
              <a:buNone/>
              <a:defRPr sz="2100" b="0" i="0" u="none" strike="noStrike" cap="none">
                <a:solidFill>
                  <a:schemeClr val="dk2"/>
                </a:solidFill>
                <a:latin typeface="Bellota Text"/>
                <a:ea typeface="Bellota Text"/>
                <a:cs typeface="Bellota Text"/>
                <a:sym typeface="Bellota Text"/>
              </a:defRPr>
            </a:lvl6pPr>
            <a:lvl7pPr marL="3200400" marR="0" lvl="6" indent="-317500" algn="l" rtl="0">
              <a:lnSpc>
                <a:spcPct val="100000"/>
              </a:lnSpc>
              <a:spcBef>
                <a:spcPts val="0"/>
              </a:spcBef>
              <a:spcAft>
                <a:spcPts val="0"/>
              </a:spcAft>
              <a:buClr>
                <a:schemeClr val="dk2"/>
              </a:buClr>
              <a:buSzPts val="2100"/>
              <a:buFont typeface="Bellota Text"/>
              <a:buNone/>
              <a:defRPr sz="2100" b="0" i="0" u="none" strike="noStrike" cap="none">
                <a:solidFill>
                  <a:schemeClr val="dk2"/>
                </a:solidFill>
                <a:latin typeface="Bellota Text"/>
                <a:ea typeface="Bellota Text"/>
                <a:cs typeface="Bellota Text"/>
                <a:sym typeface="Bellota Text"/>
              </a:defRPr>
            </a:lvl7pPr>
            <a:lvl8pPr marL="3657600" marR="0" lvl="7" indent="-317500" algn="l" rtl="0">
              <a:lnSpc>
                <a:spcPct val="100000"/>
              </a:lnSpc>
              <a:spcBef>
                <a:spcPts val="0"/>
              </a:spcBef>
              <a:spcAft>
                <a:spcPts val="0"/>
              </a:spcAft>
              <a:buClr>
                <a:schemeClr val="dk2"/>
              </a:buClr>
              <a:buSzPts val="2100"/>
              <a:buFont typeface="Bellota Text"/>
              <a:buNone/>
              <a:defRPr sz="2100" b="0" i="0" u="none" strike="noStrike" cap="none">
                <a:solidFill>
                  <a:schemeClr val="dk2"/>
                </a:solidFill>
                <a:latin typeface="Bellota Text"/>
                <a:ea typeface="Bellota Text"/>
                <a:cs typeface="Bellota Text"/>
                <a:sym typeface="Bellota Text"/>
              </a:defRPr>
            </a:lvl8pPr>
            <a:lvl9pPr marL="4114800" marR="0" lvl="8" indent="-317500" algn="l" rtl="0">
              <a:lnSpc>
                <a:spcPct val="100000"/>
              </a:lnSpc>
              <a:spcBef>
                <a:spcPts val="0"/>
              </a:spcBef>
              <a:spcAft>
                <a:spcPts val="0"/>
              </a:spcAft>
              <a:buClr>
                <a:schemeClr val="dk2"/>
              </a:buClr>
              <a:buSzPts val="2100"/>
              <a:buFont typeface="Bellota Text"/>
              <a:buNone/>
              <a:defRPr sz="2100" b="0" i="0" u="none" strike="noStrike" cap="none">
                <a:solidFill>
                  <a:schemeClr val="dk2"/>
                </a:solidFill>
                <a:latin typeface="Bellota Text"/>
                <a:ea typeface="Bellota Text"/>
                <a:cs typeface="Bellota Text"/>
                <a:sym typeface="Bellota Text"/>
              </a:defRPr>
            </a:lvl9pPr>
          </a:lstStyle>
          <a:p>
            <a:pPr marL="0" indent="0"/>
            <a:r>
              <a:rPr lang="es-CO" sz="2800" b="1" i="0" u="none" strike="noStrike" dirty="0">
                <a:solidFill>
                  <a:schemeClr val="tx2"/>
                </a:solidFill>
                <a:effectLst/>
                <a:latin typeface="Century Gothic" panose="020B0502020202020204" pitchFamily="34" charset="0"/>
              </a:rPr>
              <a:t>¿Qué puede hacer esta pareja para elevar la calidad de su matrimonio?</a:t>
            </a:r>
            <a:endParaRPr lang="es-CO" sz="2500" b="1" dirty="0">
              <a:solidFill>
                <a:schemeClr val="tx2"/>
              </a:solidFill>
              <a:latin typeface="Century Gothic" panose="020B0502020202020204" pitchFamily="34" charset="0"/>
            </a:endParaRPr>
          </a:p>
          <a:p>
            <a:pPr marL="0" indent="0" algn="l"/>
            <a:endParaRPr lang="es-CO" sz="2400" b="1" dirty="0">
              <a:solidFill>
                <a:schemeClr val="tx2"/>
              </a:solidFill>
              <a:latin typeface="Century Gothic" panose="020B0502020202020204" pitchFamily="34" charset="0"/>
            </a:endParaRPr>
          </a:p>
          <a:p>
            <a:pPr marL="285750" indent="-285750" algn="l">
              <a:buFont typeface="Arial" panose="020B0604020202020204" pitchFamily="34" charset="0"/>
              <a:buChar char="•"/>
            </a:pPr>
            <a:r>
              <a:rPr lang="es-CO" sz="2400" dirty="0">
                <a:solidFill>
                  <a:srgbClr val="000000"/>
                </a:solidFill>
                <a:latin typeface="Century Gothic" panose="020B0502020202020204" pitchFamily="34" charset="0"/>
              </a:rPr>
              <a:t>S</a:t>
            </a:r>
            <a:r>
              <a:rPr lang="es-CO" sz="2400" b="0" i="0" u="none" strike="noStrike" dirty="0">
                <a:solidFill>
                  <a:srgbClr val="000000"/>
                </a:solidFill>
                <a:effectLst/>
                <a:latin typeface="Century Gothic" panose="020B0502020202020204" pitchFamily="34" charset="0"/>
              </a:rPr>
              <a:t>eparar tiempo para conectarse el uno con el otro sin distracciones. </a:t>
            </a:r>
            <a:endParaRPr lang="es-CO" sz="2400" dirty="0">
              <a:solidFill>
                <a:srgbClr val="000000"/>
              </a:solidFill>
              <a:latin typeface="Century Gothic" panose="020B0502020202020204" pitchFamily="34" charset="0"/>
            </a:endParaRPr>
          </a:p>
          <a:p>
            <a:pPr marL="285750" indent="-285750" algn="l">
              <a:buFont typeface="Arial" panose="020B0604020202020204" pitchFamily="34" charset="0"/>
              <a:buChar char="•"/>
            </a:pPr>
            <a:endParaRPr lang="es-CO" sz="2400" b="0" i="0" u="none" strike="noStrike" dirty="0">
              <a:solidFill>
                <a:srgbClr val="000000"/>
              </a:solidFill>
              <a:effectLst/>
              <a:latin typeface="Century Gothic" panose="020B0502020202020204" pitchFamily="34" charset="0"/>
            </a:endParaRPr>
          </a:p>
          <a:p>
            <a:pPr marL="285750" indent="-285750" algn="l">
              <a:buFont typeface="Arial" panose="020B0604020202020204" pitchFamily="34" charset="0"/>
              <a:buChar char="•"/>
            </a:pPr>
            <a:endParaRPr lang="es-CO" sz="2400" b="0" i="0" u="none" strike="noStrike" dirty="0">
              <a:solidFill>
                <a:srgbClr val="000000"/>
              </a:solidFill>
              <a:effectLst/>
              <a:latin typeface="Century Gothic" panose="020B0502020202020204" pitchFamily="34" charset="0"/>
            </a:endParaRPr>
          </a:p>
          <a:p>
            <a:pPr marL="285750" indent="-285750" algn="l">
              <a:buFont typeface="Arial" panose="020B0604020202020204" pitchFamily="34" charset="0"/>
              <a:buChar char="•"/>
            </a:pPr>
            <a:r>
              <a:rPr lang="es-CO" sz="2400" b="0" i="0" u="none" strike="noStrike" dirty="0">
                <a:solidFill>
                  <a:srgbClr val="000000"/>
                </a:solidFill>
                <a:effectLst/>
                <a:latin typeface="Century Gothic" panose="020B0502020202020204" pitchFamily="34" charset="0"/>
              </a:rPr>
              <a:t>Comunicarse diariamente, abrir su corazón, expresar sentimientos, compartir los sueños. </a:t>
            </a:r>
          </a:p>
          <a:p>
            <a:pPr marL="285750" indent="-285750" algn="l">
              <a:buFont typeface="Arial" panose="020B0604020202020204" pitchFamily="34" charset="0"/>
              <a:buChar char="•"/>
            </a:pPr>
            <a:endParaRPr lang="es-CO" sz="2400" b="0" i="0" u="none" strike="noStrike" dirty="0">
              <a:solidFill>
                <a:srgbClr val="000000"/>
              </a:solidFill>
              <a:effectLst/>
              <a:latin typeface="Century Gothic" panose="020B0502020202020204" pitchFamily="34" charset="0"/>
            </a:endParaRPr>
          </a:p>
          <a:p>
            <a:pPr marL="285750" indent="-285750" algn="l">
              <a:buFont typeface="Arial" panose="020B0604020202020204" pitchFamily="34" charset="0"/>
              <a:buChar char="•"/>
            </a:pPr>
            <a:endParaRPr lang="es-CO" sz="2400" b="0" i="0" u="none" strike="noStrike" dirty="0">
              <a:solidFill>
                <a:srgbClr val="000000"/>
              </a:solidFill>
              <a:effectLst/>
              <a:latin typeface="Century Gothic" panose="020B0502020202020204" pitchFamily="34" charset="0"/>
            </a:endParaRPr>
          </a:p>
          <a:p>
            <a:pPr marL="285750" indent="-285750" algn="l">
              <a:buFont typeface="Arial" panose="020B0604020202020204" pitchFamily="34" charset="0"/>
              <a:buChar char="•"/>
            </a:pPr>
            <a:r>
              <a:rPr lang="es-CO" sz="2400" dirty="0">
                <a:solidFill>
                  <a:srgbClr val="000000"/>
                </a:solidFill>
                <a:latin typeface="Century Gothic" panose="020B0502020202020204" pitchFamily="34" charset="0"/>
              </a:rPr>
              <a:t>C</a:t>
            </a:r>
            <a:r>
              <a:rPr lang="es-CO" sz="2400" b="0" i="0" u="none" strike="noStrike" dirty="0">
                <a:solidFill>
                  <a:srgbClr val="000000"/>
                </a:solidFill>
                <a:effectLst/>
                <a:latin typeface="Century Gothic" panose="020B0502020202020204" pitchFamily="34" charset="0"/>
              </a:rPr>
              <a:t>rear una profunda amistad mutua.</a:t>
            </a:r>
            <a:endParaRPr lang="es-CO" sz="2400" b="1" i="0" u="none" strike="noStrike" dirty="0">
              <a:solidFill>
                <a:schemeClr val="tx2"/>
              </a:solidFill>
              <a:effectLst/>
              <a:latin typeface="Century Gothic" panose="020B0502020202020204" pitchFamily="34" charset="0"/>
            </a:endParaRPr>
          </a:p>
          <a:p>
            <a:pPr marL="0" indent="0" algn="l"/>
            <a:endParaRPr lang="es-CO" sz="1000" b="1" dirty="0">
              <a:solidFill>
                <a:schemeClr val="tx2"/>
              </a:solidFill>
              <a:latin typeface="Century Gothic" panose="020B0502020202020204" pitchFamily="34" charset="0"/>
            </a:endParaRPr>
          </a:p>
        </p:txBody>
      </p:sp>
      <p:sp>
        <p:nvSpPr>
          <p:cNvPr id="6" name="TextBox 5">
            <a:extLst>
              <a:ext uri="{FF2B5EF4-FFF2-40B4-BE49-F238E27FC236}">
                <a16:creationId xmlns:a16="http://schemas.microsoft.com/office/drawing/2014/main" id="{53DDF375-26E8-4760-B9B8-BFE1998245FA}"/>
              </a:ext>
            </a:extLst>
          </p:cNvPr>
          <p:cNvSpPr txBox="1"/>
          <p:nvPr/>
        </p:nvSpPr>
        <p:spPr>
          <a:xfrm>
            <a:off x="186927" y="4919008"/>
            <a:ext cx="5198269" cy="1938992"/>
          </a:xfrm>
          <a:prstGeom prst="rect">
            <a:avLst/>
          </a:prstGeom>
          <a:noFill/>
        </p:spPr>
        <p:txBody>
          <a:bodyPr wrap="square">
            <a:spAutoFit/>
          </a:bodyPr>
          <a:lstStyle/>
          <a:p>
            <a:r>
              <a:rPr lang="es-CO" sz="2400" b="0" i="0" u="none" strike="noStrike" dirty="0">
                <a:solidFill>
                  <a:srgbClr val="000000"/>
                </a:solidFill>
                <a:effectLst/>
                <a:latin typeface="Century Gothic" panose="020B0502020202020204" pitchFamily="34" charset="0"/>
              </a:rPr>
              <a:t>Salomón en el libro de cantares llama a su esposa “</a:t>
            </a:r>
            <a:r>
              <a:rPr lang="es-CO" sz="2400" b="1" i="1" u="none" strike="noStrike" dirty="0">
                <a:solidFill>
                  <a:srgbClr val="000000"/>
                </a:solidFill>
                <a:effectLst/>
                <a:latin typeface="Century Gothic" panose="020B0502020202020204" pitchFamily="34" charset="0"/>
              </a:rPr>
              <a:t>amiga mía”. </a:t>
            </a:r>
          </a:p>
          <a:p>
            <a:endParaRPr lang="es-CO" sz="2400" b="1" i="1" u="none" strike="noStrike" dirty="0">
              <a:solidFill>
                <a:schemeClr val="tx2"/>
              </a:solidFill>
              <a:effectLst/>
              <a:latin typeface="Century Gothic" panose="020B0502020202020204" pitchFamily="34" charset="0"/>
            </a:endParaRPr>
          </a:p>
          <a:p>
            <a:r>
              <a:rPr lang="es-CO" sz="2400" b="1" i="1" u="none" strike="noStrike" dirty="0">
                <a:solidFill>
                  <a:schemeClr val="tx2"/>
                </a:solidFill>
                <a:effectLst/>
                <a:latin typeface="Century Gothic" panose="020B0502020202020204" pitchFamily="34" charset="0"/>
              </a:rPr>
              <a:t>Cantares 4:1 dice:</a:t>
            </a:r>
            <a:r>
              <a:rPr lang="es-CO" sz="2400" dirty="0">
                <a:solidFill>
                  <a:schemeClr val="tx2"/>
                </a:solidFill>
                <a:latin typeface="Century Gothic" panose="020B0502020202020204" pitchFamily="34" charset="0"/>
              </a:rPr>
              <a:t> </a:t>
            </a:r>
            <a:r>
              <a:rPr lang="es-CO" sz="2400" b="1" i="1" u="none" strike="noStrike" dirty="0">
                <a:solidFill>
                  <a:srgbClr val="000000"/>
                </a:solidFill>
                <a:effectLst/>
                <a:latin typeface="Century Gothic" panose="020B0502020202020204" pitchFamily="34" charset="0"/>
              </a:rPr>
              <a:t>“He aquí que tú eres hermosa, amiga mía…”</a:t>
            </a:r>
            <a:endParaRPr lang="es-CO" sz="2400" dirty="0">
              <a:solidFill>
                <a:srgbClr val="000000"/>
              </a:solidFill>
              <a:effectLst/>
              <a:latin typeface="Century Gothic" panose="020B0502020202020204" pitchFamily="34" charset="0"/>
            </a:endParaRPr>
          </a:p>
        </p:txBody>
      </p:sp>
    </p:spTree>
    <p:extLst>
      <p:ext uri="{BB962C8B-B14F-4D97-AF65-F5344CB8AC3E}">
        <p14:creationId xmlns:p14="http://schemas.microsoft.com/office/powerpoint/2010/main" val="383249455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7E0000"/>
        </a:solidFill>
        <a:effectLst/>
      </p:bgPr>
    </p:bg>
    <p:spTree>
      <p:nvGrpSpPr>
        <p:cNvPr id="1" name=""/>
        <p:cNvGrpSpPr/>
        <p:nvPr/>
      </p:nvGrpSpPr>
      <p:grpSpPr>
        <a:xfrm>
          <a:off x="0" y="0"/>
          <a:ext cx="0" cy="0"/>
          <a:chOff x="0" y="0"/>
          <a:chExt cx="0" cy="0"/>
        </a:xfrm>
      </p:grpSpPr>
      <p:grpSp>
        <p:nvGrpSpPr>
          <p:cNvPr id="5" name="Google Shape;860;p47">
            <a:extLst>
              <a:ext uri="{FF2B5EF4-FFF2-40B4-BE49-F238E27FC236}">
                <a16:creationId xmlns:a16="http://schemas.microsoft.com/office/drawing/2014/main" id="{3EDB6E9D-F4FD-4FFD-88A2-459A36C5FE94}"/>
              </a:ext>
            </a:extLst>
          </p:cNvPr>
          <p:cNvGrpSpPr/>
          <p:nvPr/>
        </p:nvGrpSpPr>
        <p:grpSpPr>
          <a:xfrm>
            <a:off x="7632852" y="0"/>
            <a:ext cx="4678706" cy="1643063"/>
            <a:chOff x="2889325" y="457675"/>
            <a:chExt cx="3365350" cy="867171"/>
          </a:xfrm>
        </p:grpSpPr>
        <p:sp>
          <p:nvSpPr>
            <p:cNvPr id="6" name="Google Shape;861;p47">
              <a:extLst>
                <a:ext uri="{FF2B5EF4-FFF2-40B4-BE49-F238E27FC236}">
                  <a16:creationId xmlns:a16="http://schemas.microsoft.com/office/drawing/2014/main" id="{F80C28F4-0EC6-4DA8-BBB8-6221D322B598}"/>
                </a:ext>
              </a:extLst>
            </p:cNvPr>
            <p:cNvSpPr/>
            <p:nvPr/>
          </p:nvSpPr>
          <p:spPr>
            <a:xfrm>
              <a:off x="6030210" y="457675"/>
              <a:ext cx="224465" cy="867171"/>
            </a:xfrm>
            <a:custGeom>
              <a:avLst/>
              <a:gdLst/>
              <a:ahLst/>
              <a:cxnLst/>
              <a:rect l="l" t="t" r="r" b="b"/>
              <a:pathLst>
                <a:path w="1252" h="8960" extrusionOk="0">
                  <a:moveTo>
                    <a:pt x="1" y="0"/>
                  </a:moveTo>
                  <a:lnTo>
                    <a:pt x="112" y="8960"/>
                  </a:lnTo>
                  <a:lnTo>
                    <a:pt x="978" y="8960"/>
                  </a:lnTo>
                  <a:lnTo>
                    <a:pt x="1043" y="8879"/>
                  </a:lnTo>
                  <a:lnTo>
                    <a:pt x="932" y="8783"/>
                  </a:lnTo>
                  <a:lnTo>
                    <a:pt x="913" y="8621"/>
                  </a:lnTo>
                  <a:lnTo>
                    <a:pt x="866" y="8494"/>
                  </a:lnTo>
                  <a:lnTo>
                    <a:pt x="897" y="8348"/>
                  </a:lnTo>
                  <a:lnTo>
                    <a:pt x="913" y="8348"/>
                  </a:lnTo>
                  <a:lnTo>
                    <a:pt x="932" y="8252"/>
                  </a:lnTo>
                  <a:lnTo>
                    <a:pt x="963" y="8094"/>
                  </a:lnTo>
                  <a:lnTo>
                    <a:pt x="1028" y="8029"/>
                  </a:lnTo>
                  <a:lnTo>
                    <a:pt x="978" y="7983"/>
                  </a:lnTo>
                  <a:lnTo>
                    <a:pt x="1009" y="7948"/>
                  </a:lnTo>
                  <a:lnTo>
                    <a:pt x="1074" y="7902"/>
                  </a:lnTo>
                  <a:lnTo>
                    <a:pt x="993" y="7740"/>
                  </a:lnTo>
                  <a:lnTo>
                    <a:pt x="1105" y="7629"/>
                  </a:lnTo>
                  <a:lnTo>
                    <a:pt x="1043" y="7421"/>
                  </a:lnTo>
                  <a:lnTo>
                    <a:pt x="1028" y="7259"/>
                  </a:lnTo>
                  <a:lnTo>
                    <a:pt x="1105" y="7229"/>
                  </a:lnTo>
                  <a:lnTo>
                    <a:pt x="1170" y="7179"/>
                  </a:lnTo>
                  <a:lnTo>
                    <a:pt x="1124" y="7067"/>
                  </a:lnTo>
                  <a:lnTo>
                    <a:pt x="1059" y="6875"/>
                  </a:lnTo>
                  <a:lnTo>
                    <a:pt x="1043" y="6732"/>
                  </a:lnTo>
                  <a:lnTo>
                    <a:pt x="1009" y="6636"/>
                  </a:lnTo>
                  <a:lnTo>
                    <a:pt x="978" y="6617"/>
                  </a:lnTo>
                  <a:lnTo>
                    <a:pt x="963" y="6555"/>
                  </a:lnTo>
                  <a:lnTo>
                    <a:pt x="1074" y="6425"/>
                  </a:lnTo>
                  <a:lnTo>
                    <a:pt x="978" y="6251"/>
                  </a:lnTo>
                  <a:lnTo>
                    <a:pt x="1028" y="6155"/>
                  </a:lnTo>
                  <a:lnTo>
                    <a:pt x="932" y="6059"/>
                  </a:lnTo>
                  <a:lnTo>
                    <a:pt x="932" y="6009"/>
                  </a:lnTo>
                  <a:lnTo>
                    <a:pt x="932" y="5897"/>
                  </a:lnTo>
                  <a:lnTo>
                    <a:pt x="913" y="5867"/>
                  </a:lnTo>
                  <a:lnTo>
                    <a:pt x="897" y="5817"/>
                  </a:lnTo>
                  <a:lnTo>
                    <a:pt x="866" y="5690"/>
                  </a:lnTo>
                  <a:lnTo>
                    <a:pt x="897" y="5609"/>
                  </a:lnTo>
                  <a:lnTo>
                    <a:pt x="836" y="5432"/>
                  </a:lnTo>
                  <a:lnTo>
                    <a:pt x="897" y="5367"/>
                  </a:lnTo>
                  <a:lnTo>
                    <a:pt x="882" y="5255"/>
                  </a:lnTo>
                  <a:lnTo>
                    <a:pt x="947" y="5224"/>
                  </a:lnTo>
                  <a:lnTo>
                    <a:pt x="1009" y="5159"/>
                  </a:lnTo>
                  <a:lnTo>
                    <a:pt x="866" y="4951"/>
                  </a:lnTo>
                  <a:lnTo>
                    <a:pt x="882" y="4905"/>
                  </a:lnTo>
                  <a:lnTo>
                    <a:pt x="866" y="4840"/>
                  </a:lnTo>
                  <a:lnTo>
                    <a:pt x="1009" y="4759"/>
                  </a:lnTo>
                  <a:lnTo>
                    <a:pt x="993" y="4616"/>
                  </a:lnTo>
                  <a:lnTo>
                    <a:pt x="1009" y="4501"/>
                  </a:lnTo>
                  <a:lnTo>
                    <a:pt x="963" y="4424"/>
                  </a:lnTo>
                  <a:lnTo>
                    <a:pt x="1074" y="4455"/>
                  </a:lnTo>
                  <a:lnTo>
                    <a:pt x="947" y="4247"/>
                  </a:lnTo>
                  <a:lnTo>
                    <a:pt x="978" y="4136"/>
                  </a:lnTo>
                  <a:lnTo>
                    <a:pt x="978" y="4020"/>
                  </a:lnTo>
                  <a:lnTo>
                    <a:pt x="1028" y="4005"/>
                  </a:lnTo>
                  <a:lnTo>
                    <a:pt x="1090" y="3766"/>
                  </a:lnTo>
                  <a:lnTo>
                    <a:pt x="1155" y="3635"/>
                  </a:lnTo>
                  <a:lnTo>
                    <a:pt x="1105" y="3605"/>
                  </a:lnTo>
                  <a:lnTo>
                    <a:pt x="1074" y="3524"/>
                  </a:lnTo>
                  <a:lnTo>
                    <a:pt x="1105" y="3478"/>
                  </a:lnTo>
                  <a:lnTo>
                    <a:pt x="1074" y="3366"/>
                  </a:lnTo>
                  <a:lnTo>
                    <a:pt x="1090" y="3220"/>
                  </a:lnTo>
                  <a:lnTo>
                    <a:pt x="1140" y="3189"/>
                  </a:lnTo>
                  <a:lnTo>
                    <a:pt x="1140" y="3139"/>
                  </a:lnTo>
                  <a:lnTo>
                    <a:pt x="1170" y="3028"/>
                  </a:lnTo>
                  <a:lnTo>
                    <a:pt x="1155" y="2981"/>
                  </a:lnTo>
                  <a:lnTo>
                    <a:pt x="1124" y="2916"/>
                  </a:lnTo>
                  <a:lnTo>
                    <a:pt x="1059" y="2851"/>
                  </a:lnTo>
                  <a:lnTo>
                    <a:pt x="1140" y="2724"/>
                  </a:lnTo>
                  <a:lnTo>
                    <a:pt x="1105" y="2693"/>
                  </a:lnTo>
                  <a:lnTo>
                    <a:pt x="1124" y="2628"/>
                  </a:lnTo>
                  <a:lnTo>
                    <a:pt x="1140" y="2578"/>
                  </a:lnTo>
                  <a:lnTo>
                    <a:pt x="1170" y="2516"/>
                  </a:lnTo>
                  <a:lnTo>
                    <a:pt x="1251" y="2501"/>
                  </a:lnTo>
                  <a:lnTo>
                    <a:pt x="1155" y="2354"/>
                  </a:lnTo>
                  <a:lnTo>
                    <a:pt x="1140" y="2258"/>
                  </a:lnTo>
                  <a:lnTo>
                    <a:pt x="1124" y="2097"/>
                  </a:lnTo>
                  <a:lnTo>
                    <a:pt x="1105" y="2000"/>
                  </a:lnTo>
                  <a:lnTo>
                    <a:pt x="1105" y="1970"/>
                  </a:lnTo>
                  <a:lnTo>
                    <a:pt x="1090" y="1843"/>
                  </a:lnTo>
                  <a:lnTo>
                    <a:pt x="1124" y="1808"/>
                  </a:lnTo>
                  <a:lnTo>
                    <a:pt x="1105" y="1747"/>
                  </a:lnTo>
                  <a:lnTo>
                    <a:pt x="1074" y="1616"/>
                  </a:lnTo>
                  <a:lnTo>
                    <a:pt x="1124" y="1520"/>
                  </a:lnTo>
                  <a:lnTo>
                    <a:pt x="1028" y="1327"/>
                  </a:lnTo>
                  <a:lnTo>
                    <a:pt x="1105" y="1266"/>
                  </a:lnTo>
                  <a:lnTo>
                    <a:pt x="1090" y="1135"/>
                  </a:lnTo>
                  <a:lnTo>
                    <a:pt x="1105" y="977"/>
                  </a:lnTo>
                  <a:lnTo>
                    <a:pt x="1074" y="896"/>
                  </a:lnTo>
                  <a:lnTo>
                    <a:pt x="1124" y="866"/>
                  </a:lnTo>
                  <a:lnTo>
                    <a:pt x="1074" y="704"/>
                  </a:lnTo>
                  <a:lnTo>
                    <a:pt x="1074" y="639"/>
                  </a:lnTo>
                  <a:lnTo>
                    <a:pt x="1124" y="496"/>
                  </a:lnTo>
                  <a:lnTo>
                    <a:pt x="1028" y="223"/>
                  </a:lnTo>
                  <a:lnTo>
                    <a:pt x="993" y="127"/>
                  </a:lnTo>
                  <a:lnTo>
                    <a:pt x="1028" y="31"/>
                  </a:lnTo>
                  <a:lnTo>
                    <a:pt x="1009"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entury Gothic" panose="020B0502020202020204" pitchFamily="34" charset="0"/>
              </a:endParaRPr>
            </a:p>
          </p:txBody>
        </p:sp>
        <p:sp>
          <p:nvSpPr>
            <p:cNvPr id="7" name="Google Shape;862;p47">
              <a:extLst>
                <a:ext uri="{FF2B5EF4-FFF2-40B4-BE49-F238E27FC236}">
                  <a16:creationId xmlns:a16="http://schemas.microsoft.com/office/drawing/2014/main" id="{F4B85F63-DF58-4968-A311-BBFFB2A0B817}"/>
                </a:ext>
              </a:extLst>
            </p:cNvPr>
            <p:cNvSpPr/>
            <p:nvPr/>
          </p:nvSpPr>
          <p:spPr>
            <a:xfrm>
              <a:off x="2889325" y="457675"/>
              <a:ext cx="3304581" cy="867171"/>
            </a:xfrm>
            <a:custGeom>
              <a:avLst/>
              <a:gdLst/>
              <a:ahLst/>
              <a:cxnLst/>
              <a:rect l="l" t="t" r="r" b="b"/>
              <a:pathLst>
                <a:path w="18432" h="8960" extrusionOk="0">
                  <a:moveTo>
                    <a:pt x="289" y="0"/>
                  </a:moveTo>
                  <a:lnTo>
                    <a:pt x="289" y="46"/>
                  </a:lnTo>
                  <a:lnTo>
                    <a:pt x="274" y="77"/>
                  </a:lnTo>
                  <a:lnTo>
                    <a:pt x="255" y="173"/>
                  </a:lnTo>
                  <a:lnTo>
                    <a:pt x="193" y="496"/>
                  </a:lnTo>
                  <a:lnTo>
                    <a:pt x="305" y="719"/>
                  </a:lnTo>
                  <a:lnTo>
                    <a:pt x="385" y="785"/>
                  </a:lnTo>
                  <a:lnTo>
                    <a:pt x="335" y="846"/>
                  </a:lnTo>
                  <a:lnTo>
                    <a:pt x="255" y="1023"/>
                  </a:lnTo>
                  <a:lnTo>
                    <a:pt x="224" y="1154"/>
                  </a:lnTo>
                  <a:lnTo>
                    <a:pt x="178" y="1346"/>
                  </a:lnTo>
                  <a:lnTo>
                    <a:pt x="97" y="1423"/>
                  </a:lnTo>
                  <a:lnTo>
                    <a:pt x="81" y="1570"/>
                  </a:lnTo>
                  <a:lnTo>
                    <a:pt x="81" y="1747"/>
                  </a:lnTo>
                  <a:lnTo>
                    <a:pt x="47" y="1808"/>
                  </a:lnTo>
                  <a:lnTo>
                    <a:pt x="178" y="2035"/>
                  </a:lnTo>
                  <a:lnTo>
                    <a:pt x="97" y="2227"/>
                  </a:lnTo>
                  <a:lnTo>
                    <a:pt x="81" y="2258"/>
                  </a:lnTo>
                  <a:lnTo>
                    <a:pt x="112" y="2370"/>
                  </a:lnTo>
                  <a:lnTo>
                    <a:pt x="128" y="2516"/>
                  </a:lnTo>
                  <a:lnTo>
                    <a:pt x="178" y="2658"/>
                  </a:lnTo>
                  <a:lnTo>
                    <a:pt x="143" y="2851"/>
                  </a:lnTo>
                  <a:lnTo>
                    <a:pt x="62" y="2851"/>
                  </a:lnTo>
                  <a:lnTo>
                    <a:pt x="47" y="2901"/>
                  </a:lnTo>
                  <a:lnTo>
                    <a:pt x="1" y="2962"/>
                  </a:lnTo>
                  <a:lnTo>
                    <a:pt x="81" y="3078"/>
                  </a:lnTo>
                  <a:lnTo>
                    <a:pt x="128" y="3205"/>
                  </a:lnTo>
                  <a:lnTo>
                    <a:pt x="47" y="3285"/>
                  </a:lnTo>
                  <a:lnTo>
                    <a:pt x="31" y="3462"/>
                  </a:lnTo>
                  <a:lnTo>
                    <a:pt x="143" y="3701"/>
                  </a:lnTo>
                  <a:lnTo>
                    <a:pt x="143" y="3878"/>
                  </a:lnTo>
                  <a:lnTo>
                    <a:pt x="178" y="4039"/>
                  </a:lnTo>
                  <a:lnTo>
                    <a:pt x="178" y="4136"/>
                  </a:lnTo>
                  <a:lnTo>
                    <a:pt x="208" y="4247"/>
                  </a:lnTo>
                  <a:lnTo>
                    <a:pt x="178" y="4309"/>
                  </a:lnTo>
                  <a:lnTo>
                    <a:pt x="158" y="4389"/>
                  </a:lnTo>
                  <a:lnTo>
                    <a:pt x="62" y="4520"/>
                  </a:lnTo>
                  <a:lnTo>
                    <a:pt x="143" y="4663"/>
                  </a:lnTo>
                  <a:lnTo>
                    <a:pt x="255" y="4840"/>
                  </a:lnTo>
                  <a:lnTo>
                    <a:pt x="158" y="4886"/>
                  </a:lnTo>
                  <a:lnTo>
                    <a:pt x="178" y="4936"/>
                  </a:lnTo>
                  <a:lnTo>
                    <a:pt x="112" y="5017"/>
                  </a:lnTo>
                  <a:lnTo>
                    <a:pt x="158" y="5078"/>
                  </a:lnTo>
                  <a:lnTo>
                    <a:pt x="112" y="5209"/>
                  </a:lnTo>
                  <a:lnTo>
                    <a:pt x="128" y="5351"/>
                  </a:lnTo>
                  <a:lnTo>
                    <a:pt x="178" y="5640"/>
                  </a:lnTo>
                  <a:lnTo>
                    <a:pt x="112" y="5705"/>
                  </a:lnTo>
                  <a:lnTo>
                    <a:pt x="97" y="6024"/>
                  </a:lnTo>
                  <a:lnTo>
                    <a:pt x="158" y="6251"/>
                  </a:lnTo>
                  <a:lnTo>
                    <a:pt x="193" y="6571"/>
                  </a:lnTo>
                  <a:lnTo>
                    <a:pt x="239" y="6732"/>
                  </a:lnTo>
                  <a:lnTo>
                    <a:pt x="274" y="6844"/>
                  </a:lnTo>
                  <a:lnTo>
                    <a:pt x="193" y="6940"/>
                  </a:lnTo>
                  <a:lnTo>
                    <a:pt x="305" y="7117"/>
                  </a:lnTo>
                  <a:lnTo>
                    <a:pt x="255" y="7213"/>
                  </a:lnTo>
                  <a:lnTo>
                    <a:pt x="239" y="7406"/>
                  </a:lnTo>
                  <a:lnTo>
                    <a:pt x="385" y="7740"/>
                  </a:lnTo>
                  <a:lnTo>
                    <a:pt x="320" y="8044"/>
                  </a:lnTo>
                  <a:lnTo>
                    <a:pt x="447" y="8252"/>
                  </a:lnTo>
                  <a:lnTo>
                    <a:pt x="335" y="8494"/>
                  </a:lnTo>
                  <a:lnTo>
                    <a:pt x="305" y="8606"/>
                  </a:lnTo>
                  <a:lnTo>
                    <a:pt x="239" y="8671"/>
                  </a:lnTo>
                  <a:lnTo>
                    <a:pt x="351" y="8894"/>
                  </a:lnTo>
                  <a:lnTo>
                    <a:pt x="18097" y="8960"/>
                  </a:lnTo>
                  <a:lnTo>
                    <a:pt x="18143" y="8848"/>
                  </a:lnTo>
                  <a:lnTo>
                    <a:pt x="18178" y="8783"/>
                  </a:lnTo>
                  <a:lnTo>
                    <a:pt x="18066" y="8575"/>
                  </a:lnTo>
                  <a:lnTo>
                    <a:pt x="18143" y="8575"/>
                  </a:lnTo>
                  <a:lnTo>
                    <a:pt x="18112" y="8479"/>
                  </a:lnTo>
                  <a:lnTo>
                    <a:pt x="18112" y="8413"/>
                  </a:lnTo>
                  <a:lnTo>
                    <a:pt x="18143" y="8317"/>
                  </a:lnTo>
                  <a:lnTo>
                    <a:pt x="18066" y="8140"/>
                  </a:lnTo>
                  <a:lnTo>
                    <a:pt x="18097" y="8125"/>
                  </a:lnTo>
                  <a:lnTo>
                    <a:pt x="18193" y="8044"/>
                  </a:lnTo>
                  <a:lnTo>
                    <a:pt x="18209" y="7998"/>
                  </a:lnTo>
                  <a:lnTo>
                    <a:pt x="18178" y="7886"/>
                  </a:lnTo>
                  <a:lnTo>
                    <a:pt x="18259" y="7821"/>
                  </a:lnTo>
                  <a:lnTo>
                    <a:pt x="18209" y="7579"/>
                  </a:lnTo>
                  <a:lnTo>
                    <a:pt x="18178" y="7406"/>
                  </a:lnTo>
                  <a:lnTo>
                    <a:pt x="18224" y="7340"/>
                  </a:lnTo>
                  <a:lnTo>
                    <a:pt x="18259" y="7148"/>
                  </a:lnTo>
                  <a:lnTo>
                    <a:pt x="18178" y="7082"/>
                  </a:lnTo>
                  <a:lnTo>
                    <a:pt x="18112" y="6763"/>
                  </a:lnTo>
                  <a:lnTo>
                    <a:pt x="18066" y="6732"/>
                  </a:lnTo>
                  <a:lnTo>
                    <a:pt x="18128" y="6601"/>
                  </a:lnTo>
                  <a:lnTo>
                    <a:pt x="18016" y="6444"/>
                  </a:lnTo>
                  <a:lnTo>
                    <a:pt x="18143" y="6313"/>
                  </a:lnTo>
                  <a:lnTo>
                    <a:pt x="18047" y="6090"/>
                  </a:lnTo>
                  <a:lnTo>
                    <a:pt x="18082" y="5882"/>
                  </a:lnTo>
                  <a:lnTo>
                    <a:pt x="18178" y="5867"/>
                  </a:lnTo>
                  <a:lnTo>
                    <a:pt x="18112" y="5721"/>
                  </a:lnTo>
                  <a:lnTo>
                    <a:pt x="18112" y="5594"/>
                  </a:lnTo>
                  <a:lnTo>
                    <a:pt x="18097" y="5367"/>
                  </a:lnTo>
                  <a:lnTo>
                    <a:pt x="18082" y="5174"/>
                  </a:lnTo>
                  <a:lnTo>
                    <a:pt x="18066" y="4951"/>
                  </a:lnTo>
                  <a:lnTo>
                    <a:pt x="18143" y="4870"/>
                  </a:lnTo>
                  <a:lnTo>
                    <a:pt x="18097" y="4809"/>
                  </a:lnTo>
                  <a:lnTo>
                    <a:pt x="18143" y="4743"/>
                  </a:lnTo>
                  <a:lnTo>
                    <a:pt x="18162" y="4597"/>
                  </a:lnTo>
                  <a:lnTo>
                    <a:pt x="18097" y="4424"/>
                  </a:lnTo>
                  <a:lnTo>
                    <a:pt x="18274" y="4328"/>
                  </a:lnTo>
                  <a:lnTo>
                    <a:pt x="18259" y="4166"/>
                  </a:lnTo>
                  <a:lnTo>
                    <a:pt x="18193" y="4020"/>
                  </a:lnTo>
                  <a:lnTo>
                    <a:pt x="18274" y="3924"/>
                  </a:lnTo>
                  <a:lnTo>
                    <a:pt x="18239" y="3732"/>
                  </a:lnTo>
                  <a:lnTo>
                    <a:pt x="18355" y="3655"/>
                  </a:lnTo>
                  <a:lnTo>
                    <a:pt x="18320" y="3412"/>
                  </a:lnTo>
                  <a:lnTo>
                    <a:pt x="18274" y="3270"/>
                  </a:lnTo>
                  <a:lnTo>
                    <a:pt x="18355" y="2805"/>
                  </a:lnTo>
                  <a:lnTo>
                    <a:pt x="18289" y="2628"/>
                  </a:lnTo>
                  <a:lnTo>
                    <a:pt x="18416" y="2562"/>
                  </a:lnTo>
                  <a:lnTo>
                    <a:pt x="18416" y="2531"/>
                  </a:lnTo>
                  <a:lnTo>
                    <a:pt x="18416" y="2451"/>
                  </a:lnTo>
                  <a:lnTo>
                    <a:pt x="18385" y="2324"/>
                  </a:lnTo>
                  <a:lnTo>
                    <a:pt x="18320" y="2274"/>
                  </a:lnTo>
                  <a:lnTo>
                    <a:pt x="18385" y="2274"/>
                  </a:lnTo>
                  <a:lnTo>
                    <a:pt x="18432" y="2162"/>
                  </a:lnTo>
                  <a:lnTo>
                    <a:pt x="18355" y="2116"/>
                  </a:lnTo>
                  <a:lnTo>
                    <a:pt x="18385" y="1874"/>
                  </a:lnTo>
                  <a:lnTo>
                    <a:pt x="18239" y="1666"/>
                  </a:lnTo>
                  <a:lnTo>
                    <a:pt x="18355" y="1600"/>
                  </a:lnTo>
                  <a:lnTo>
                    <a:pt x="18259" y="1408"/>
                  </a:lnTo>
                  <a:lnTo>
                    <a:pt x="18259" y="1346"/>
                  </a:lnTo>
                  <a:lnTo>
                    <a:pt x="18193" y="1216"/>
                  </a:lnTo>
                  <a:lnTo>
                    <a:pt x="18355" y="1089"/>
                  </a:lnTo>
                  <a:lnTo>
                    <a:pt x="18305" y="912"/>
                  </a:lnTo>
                  <a:lnTo>
                    <a:pt x="18259" y="866"/>
                  </a:lnTo>
                  <a:lnTo>
                    <a:pt x="18355" y="750"/>
                  </a:lnTo>
                  <a:lnTo>
                    <a:pt x="18370" y="577"/>
                  </a:lnTo>
                  <a:lnTo>
                    <a:pt x="18416" y="366"/>
                  </a:lnTo>
                  <a:lnTo>
                    <a:pt x="18370" y="192"/>
                  </a:lnTo>
                  <a:lnTo>
                    <a:pt x="1837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Century Gothic" panose="020B0502020202020204" pitchFamily="34" charset="0"/>
              </a:endParaRPr>
            </a:p>
          </p:txBody>
        </p:sp>
      </p:grpSp>
      <p:sp>
        <p:nvSpPr>
          <p:cNvPr id="4" name="CuadroTexto 3">
            <a:extLst>
              <a:ext uri="{FF2B5EF4-FFF2-40B4-BE49-F238E27FC236}">
                <a16:creationId xmlns:a16="http://schemas.microsoft.com/office/drawing/2014/main" id="{C40070B4-B939-416E-8FB8-8E023B2BD0F8}"/>
              </a:ext>
            </a:extLst>
          </p:cNvPr>
          <p:cNvSpPr txBox="1"/>
          <p:nvPr/>
        </p:nvSpPr>
        <p:spPr>
          <a:xfrm>
            <a:off x="6765576" y="-2189"/>
            <a:ext cx="5747503" cy="707886"/>
          </a:xfrm>
          <a:prstGeom prst="rect">
            <a:avLst/>
          </a:prstGeom>
          <a:noFill/>
        </p:spPr>
        <p:txBody>
          <a:bodyPr wrap="square" rtlCol="0">
            <a:spAutoFit/>
          </a:bodyPr>
          <a:lstStyle/>
          <a:p>
            <a:pPr algn="ctr"/>
            <a:r>
              <a:rPr lang="es" sz="4000" b="1" i="1" dirty="0">
                <a:latin typeface="Century Gothic" panose="020B0502020202020204" pitchFamily="34" charset="0"/>
              </a:rPr>
              <a:t>Caso #2</a:t>
            </a:r>
            <a:endParaRPr lang="en-US" sz="4000" b="1" dirty="0"/>
          </a:p>
        </p:txBody>
      </p:sp>
      <p:sp>
        <p:nvSpPr>
          <p:cNvPr id="9" name="Título 2">
            <a:extLst>
              <a:ext uri="{FF2B5EF4-FFF2-40B4-BE49-F238E27FC236}">
                <a16:creationId xmlns:a16="http://schemas.microsoft.com/office/drawing/2014/main" id="{64C1813C-A506-4377-ABD3-A1DDD3567614}"/>
              </a:ext>
            </a:extLst>
          </p:cNvPr>
          <p:cNvSpPr txBox="1">
            <a:spLocks/>
          </p:cNvSpPr>
          <p:nvPr/>
        </p:nvSpPr>
        <p:spPr>
          <a:xfrm>
            <a:off x="8072759" y="705697"/>
            <a:ext cx="3872855" cy="417000"/>
          </a:xfrm>
          <a:prstGeom prst="rect">
            <a:avLst/>
          </a:prstGeom>
        </p:spPr>
        <p:txBody>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r>
              <a:rPr lang="en-US" sz="4000" b="1" kern="0" dirty="0">
                <a:solidFill>
                  <a:schemeClr val="tx1"/>
                </a:solidFill>
                <a:latin typeface="Century Gothic" panose="020B0502020202020204" pitchFamily="34" charset="0"/>
              </a:rPr>
              <a:t>Adriel y Fanny </a:t>
            </a:r>
          </a:p>
        </p:txBody>
      </p:sp>
      <p:sp>
        <p:nvSpPr>
          <p:cNvPr id="10" name="Google Shape;1073;p55">
            <a:extLst>
              <a:ext uri="{FF2B5EF4-FFF2-40B4-BE49-F238E27FC236}">
                <a16:creationId xmlns:a16="http://schemas.microsoft.com/office/drawing/2014/main" id="{7EFAA19F-3C8C-45B2-9FE2-903A776D5A02}"/>
              </a:ext>
            </a:extLst>
          </p:cNvPr>
          <p:cNvSpPr/>
          <p:nvPr/>
        </p:nvSpPr>
        <p:spPr>
          <a:xfrm>
            <a:off x="112449" y="0"/>
            <a:ext cx="7430647" cy="6922294"/>
          </a:xfrm>
          <a:custGeom>
            <a:avLst/>
            <a:gdLst/>
            <a:ahLst/>
            <a:cxnLst/>
            <a:rect l="l" t="t" r="r" b="b"/>
            <a:pathLst>
              <a:path w="15226" h="9339" extrusionOk="0">
                <a:moveTo>
                  <a:pt x="452" y="425"/>
                </a:moveTo>
                <a:cubicBezTo>
                  <a:pt x="568" y="425"/>
                  <a:pt x="653" y="509"/>
                  <a:pt x="653" y="625"/>
                </a:cubicBezTo>
                <a:cubicBezTo>
                  <a:pt x="653" y="723"/>
                  <a:pt x="568" y="808"/>
                  <a:pt x="452" y="808"/>
                </a:cubicBezTo>
                <a:cubicBezTo>
                  <a:pt x="354" y="808"/>
                  <a:pt x="269" y="723"/>
                  <a:pt x="269" y="625"/>
                </a:cubicBezTo>
                <a:cubicBezTo>
                  <a:pt x="269" y="509"/>
                  <a:pt x="354" y="425"/>
                  <a:pt x="452" y="425"/>
                </a:cubicBezTo>
                <a:close/>
                <a:moveTo>
                  <a:pt x="452" y="1161"/>
                </a:moveTo>
                <a:cubicBezTo>
                  <a:pt x="568" y="1161"/>
                  <a:pt x="653" y="1246"/>
                  <a:pt x="653" y="1358"/>
                </a:cubicBezTo>
                <a:cubicBezTo>
                  <a:pt x="653" y="1457"/>
                  <a:pt x="568" y="1559"/>
                  <a:pt x="452" y="1559"/>
                </a:cubicBezTo>
                <a:cubicBezTo>
                  <a:pt x="354" y="1559"/>
                  <a:pt x="269" y="1457"/>
                  <a:pt x="269" y="1358"/>
                </a:cubicBezTo>
                <a:cubicBezTo>
                  <a:pt x="269" y="1246"/>
                  <a:pt x="354" y="1161"/>
                  <a:pt x="452" y="1161"/>
                </a:cubicBezTo>
                <a:close/>
                <a:moveTo>
                  <a:pt x="452" y="1898"/>
                </a:moveTo>
                <a:cubicBezTo>
                  <a:pt x="568" y="1898"/>
                  <a:pt x="653" y="1983"/>
                  <a:pt x="653" y="2095"/>
                </a:cubicBezTo>
                <a:cubicBezTo>
                  <a:pt x="653" y="2207"/>
                  <a:pt x="568" y="2292"/>
                  <a:pt x="452" y="2292"/>
                </a:cubicBezTo>
                <a:cubicBezTo>
                  <a:pt x="354" y="2292"/>
                  <a:pt x="269" y="2207"/>
                  <a:pt x="269" y="2095"/>
                </a:cubicBezTo>
                <a:cubicBezTo>
                  <a:pt x="269" y="1983"/>
                  <a:pt x="354" y="1898"/>
                  <a:pt x="452" y="1898"/>
                </a:cubicBezTo>
                <a:close/>
                <a:moveTo>
                  <a:pt x="452" y="2646"/>
                </a:moveTo>
                <a:cubicBezTo>
                  <a:pt x="568" y="2646"/>
                  <a:pt x="653" y="2730"/>
                  <a:pt x="653" y="2832"/>
                </a:cubicBezTo>
                <a:cubicBezTo>
                  <a:pt x="653" y="2944"/>
                  <a:pt x="568" y="3029"/>
                  <a:pt x="452" y="3029"/>
                </a:cubicBezTo>
                <a:cubicBezTo>
                  <a:pt x="354" y="3029"/>
                  <a:pt x="269" y="2944"/>
                  <a:pt x="269" y="2832"/>
                </a:cubicBezTo>
                <a:cubicBezTo>
                  <a:pt x="269" y="2730"/>
                  <a:pt x="354" y="2646"/>
                  <a:pt x="452" y="2646"/>
                </a:cubicBezTo>
                <a:close/>
                <a:moveTo>
                  <a:pt x="452" y="3369"/>
                </a:moveTo>
                <a:cubicBezTo>
                  <a:pt x="568" y="3369"/>
                  <a:pt x="653" y="3454"/>
                  <a:pt x="653" y="3552"/>
                </a:cubicBezTo>
                <a:lnTo>
                  <a:pt x="653" y="3566"/>
                </a:lnTo>
                <a:lnTo>
                  <a:pt x="653" y="3579"/>
                </a:lnTo>
                <a:cubicBezTo>
                  <a:pt x="653" y="3681"/>
                  <a:pt x="568" y="3766"/>
                  <a:pt x="452" y="3766"/>
                </a:cubicBezTo>
                <a:cubicBezTo>
                  <a:pt x="354" y="3766"/>
                  <a:pt x="269" y="3681"/>
                  <a:pt x="269" y="3579"/>
                </a:cubicBezTo>
                <a:lnTo>
                  <a:pt x="269" y="3566"/>
                </a:lnTo>
                <a:lnTo>
                  <a:pt x="269" y="3552"/>
                </a:lnTo>
                <a:cubicBezTo>
                  <a:pt x="269" y="3454"/>
                  <a:pt x="354" y="3369"/>
                  <a:pt x="452" y="3369"/>
                </a:cubicBezTo>
                <a:close/>
                <a:moveTo>
                  <a:pt x="452" y="4106"/>
                </a:moveTo>
                <a:cubicBezTo>
                  <a:pt x="568" y="4106"/>
                  <a:pt x="653" y="4191"/>
                  <a:pt x="653" y="4303"/>
                </a:cubicBezTo>
                <a:cubicBezTo>
                  <a:pt x="653" y="4401"/>
                  <a:pt x="568" y="4486"/>
                  <a:pt x="452" y="4486"/>
                </a:cubicBezTo>
                <a:cubicBezTo>
                  <a:pt x="354" y="4486"/>
                  <a:pt x="269" y="4401"/>
                  <a:pt x="269" y="4303"/>
                </a:cubicBezTo>
                <a:cubicBezTo>
                  <a:pt x="269" y="4191"/>
                  <a:pt x="354" y="4106"/>
                  <a:pt x="452" y="4106"/>
                </a:cubicBezTo>
                <a:close/>
                <a:moveTo>
                  <a:pt x="452" y="4839"/>
                </a:moveTo>
                <a:cubicBezTo>
                  <a:pt x="568" y="4839"/>
                  <a:pt x="653" y="4924"/>
                  <a:pt x="653" y="5040"/>
                </a:cubicBezTo>
                <a:cubicBezTo>
                  <a:pt x="653" y="5138"/>
                  <a:pt x="568" y="5237"/>
                  <a:pt x="452" y="5237"/>
                </a:cubicBezTo>
                <a:cubicBezTo>
                  <a:pt x="354" y="5237"/>
                  <a:pt x="269" y="5138"/>
                  <a:pt x="269" y="5040"/>
                </a:cubicBezTo>
                <a:cubicBezTo>
                  <a:pt x="269" y="4924"/>
                  <a:pt x="354" y="4839"/>
                  <a:pt x="452" y="4839"/>
                </a:cubicBezTo>
                <a:close/>
                <a:moveTo>
                  <a:pt x="452" y="5576"/>
                </a:moveTo>
                <a:cubicBezTo>
                  <a:pt x="568" y="5576"/>
                  <a:pt x="653" y="5661"/>
                  <a:pt x="653" y="5773"/>
                </a:cubicBezTo>
                <a:cubicBezTo>
                  <a:pt x="653" y="5889"/>
                  <a:pt x="568" y="5974"/>
                  <a:pt x="452" y="5974"/>
                </a:cubicBezTo>
                <a:cubicBezTo>
                  <a:pt x="354" y="5974"/>
                  <a:pt x="269" y="5889"/>
                  <a:pt x="269" y="5773"/>
                </a:cubicBezTo>
                <a:cubicBezTo>
                  <a:pt x="269" y="5661"/>
                  <a:pt x="354" y="5576"/>
                  <a:pt x="452" y="5576"/>
                </a:cubicBezTo>
                <a:close/>
                <a:moveTo>
                  <a:pt x="452" y="6327"/>
                </a:moveTo>
                <a:cubicBezTo>
                  <a:pt x="568" y="6327"/>
                  <a:pt x="653" y="6412"/>
                  <a:pt x="653" y="6510"/>
                </a:cubicBezTo>
                <a:cubicBezTo>
                  <a:pt x="653" y="6622"/>
                  <a:pt x="568" y="6707"/>
                  <a:pt x="452" y="6707"/>
                </a:cubicBezTo>
                <a:cubicBezTo>
                  <a:pt x="354" y="6707"/>
                  <a:pt x="269" y="6622"/>
                  <a:pt x="269" y="6510"/>
                </a:cubicBezTo>
                <a:cubicBezTo>
                  <a:pt x="269" y="6412"/>
                  <a:pt x="354" y="6327"/>
                  <a:pt x="452" y="6327"/>
                </a:cubicBezTo>
                <a:close/>
                <a:moveTo>
                  <a:pt x="452" y="7060"/>
                </a:moveTo>
                <a:cubicBezTo>
                  <a:pt x="568" y="7060"/>
                  <a:pt x="653" y="7145"/>
                  <a:pt x="653" y="7261"/>
                </a:cubicBezTo>
                <a:cubicBezTo>
                  <a:pt x="653" y="7359"/>
                  <a:pt x="568" y="7444"/>
                  <a:pt x="452" y="7444"/>
                </a:cubicBezTo>
                <a:cubicBezTo>
                  <a:pt x="354" y="7444"/>
                  <a:pt x="269" y="7359"/>
                  <a:pt x="269" y="7261"/>
                </a:cubicBezTo>
                <a:cubicBezTo>
                  <a:pt x="269" y="7145"/>
                  <a:pt x="354" y="7060"/>
                  <a:pt x="452" y="7060"/>
                </a:cubicBezTo>
                <a:close/>
                <a:moveTo>
                  <a:pt x="452" y="7797"/>
                </a:moveTo>
                <a:cubicBezTo>
                  <a:pt x="568" y="7797"/>
                  <a:pt x="653" y="7882"/>
                  <a:pt x="653" y="7994"/>
                </a:cubicBezTo>
                <a:cubicBezTo>
                  <a:pt x="653" y="8096"/>
                  <a:pt x="568" y="8195"/>
                  <a:pt x="452" y="8195"/>
                </a:cubicBezTo>
                <a:cubicBezTo>
                  <a:pt x="354" y="8195"/>
                  <a:pt x="269" y="8096"/>
                  <a:pt x="269" y="7994"/>
                </a:cubicBezTo>
                <a:cubicBezTo>
                  <a:pt x="269" y="7882"/>
                  <a:pt x="354" y="7797"/>
                  <a:pt x="452" y="7797"/>
                </a:cubicBezTo>
                <a:close/>
                <a:moveTo>
                  <a:pt x="452" y="8534"/>
                </a:moveTo>
                <a:cubicBezTo>
                  <a:pt x="568" y="8534"/>
                  <a:pt x="653" y="8619"/>
                  <a:pt x="653" y="8731"/>
                </a:cubicBezTo>
                <a:cubicBezTo>
                  <a:pt x="653" y="8843"/>
                  <a:pt x="568" y="8928"/>
                  <a:pt x="452" y="8928"/>
                </a:cubicBezTo>
                <a:cubicBezTo>
                  <a:pt x="354" y="8928"/>
                  <a:pt x="269" y="8843"/>
                  <a:pt x="269" y="8731"/>
                </a:cubicBezTo>
                <a:cubicBezTo>
                  <a:pt x="269" y="8619"/>
                  <a:pt x="354" y="8534"/>
                  <a:pt x="452" y="8534"/>
                </a:cubicBezTo>
                <a:close/>
                <a:moveTo>
                  <a:pt x="1" y="0"/>
                </a:moveTo>
                <a:lnTo>
                  <a:pt x="1" y="9339"/>
                </a:lnTo>
                <a:lnTo>
                  <a:pt x="15225" y="9339"/>
                </a:lnTo>
                <a:lnTo>
                  <a:pt x="15225"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100">
              <a:latin typeface="Century Gothic" panose="020B0502020202020204" pitchFamily="34" charset="0"/>
            </a:endParaRPr>
          </a:p>
        </p:txBody>
      </p:sp>
      <p:sp>
        <p:nvSpPr>
          <p:cNvPr id="11" name="Título 2">
            <a:extLst>
              <a:ext uri="{FF2B5EF4-FFF2-40B4-BE49-F238E27FC236}">
                <a16:creationId xmlns:a16="http://schemas.microsoft.com/office/drawing/2014/main" id="{B1A11E59-CCB9-46E2-94B1-CFE8ADDECD5C}"/>
              </a:ext>
            </a:extLst>
          </p:cNvPr>
          <p:cNvSpPr txBox="1">
            <a:spLocks/>
          </p:cNvSpPr>
          <p:nvPr/>
        </p:nvSpPr>
        <p:spPr>
          <a:xfrm>
            <a:off x="468861" y="71555"/>
            <a:ext cx="3736334" cy="1806505"/>
          </a:xfrm>
          <a:prstGeom prst="rect">
            <a:avLst/>
          </a:prstGeom>
        </p:spPr>
        <p:txBody>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endParaRPr lang="en-US" sz="2000" b="1" kern="0" dirty="0">
              <a:solidFill>
                <a:schemeClr val="tx2"/>
              </a:solidFill>
              <a:latin typeface="Century Gothic" panose="020B0502020202020204" pitchFamily="34" charset="0"/>
            </a:endParaRPr>
          </a:p>
        </p:txBody>
      </p:sp>
      <p:sp>
        <p:nvSpPr>
          <p:cNvPr id="14" name="Título 2">
            <a:extLst>
              <a:ext uri="{FF2B5EF4-FFF2-40B4-BE49-F238E27FC236}">
                <a16:creationId xmlns:a16="http://schemas.microsoft.com/office/drawing/2014/main" id="{3EEE5E22-9DDF-408B-B116-CDCAA94FD0DD}"/>
              </a:ext>
            </a:extLst>
          </p:cNvPr>
          <p:cNvSpPr txBox="1">
            <a:spLocks/>
          </p:cNvSpPr>
          <p:nvPr/>
        </p:nvSpPr>
        <p:spPr>
          <a:xfrm>
            <a:off x="400035" y="2259141"/>
            <a:ext cx="3736334" cy="1806505"/>
          </a:xfrm>
          <a:prstGeom prst="rect">
            <a:avLst/>
          </a:prstGeom>
        </p:spPr>
        <p:txBody>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endParaRPr lang="en-US" sz="2000" b="1" kern="0" dirty="0">
              <a:solidFill>
                <a:schemeClr val="tx2"/>
              </a:solidFill>
              <a:latin typeface="Century Gothic" panose="020B0502020202020204" pitchFamily="34" charset="0"/>
            </a:endParaRPr>
          </a:p>
        </p:txBody>
      </p:sp>
      <p:sp>
        <p:nvSpPr>
          <p:cNvPr id="15" name="Título 2">
            <a:extLst>
              <a:ext uri="{FF2B5EF4-FFF2-40B4-BE49-F238E27FC236}">
                <a16:creationId xmlns:a16="http://schemas.microsoft.com/office/drawing/2014/main" id="{A7C4320F-9DE1-4714-861D-36A33986D9DE}"/>
              </a:ext>
            </a:extLst>
          </p:cNvPr>
          <p:cNvSpPr txBox="1">
            <a:spLocks/>
          </p:cNvSpPr>
          <p:nvPr/>
        </p:nvSpPr>
        <p:spPr>
          <a:xfrm>
            <a:off x="468861" y="4273046"/>
            <a:ext cx="3736334" cy="1806505"/>
          </a:xfrm>
          <a:prstGeom prst="rect">
            <a:avLst/>
          </a:prstGeom>
        </p:spPr>
        <p:txBody>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endParaRPr lang="en-US" sz="2000" b="1" kern="0" dirty="0">
              <a:solidFill>
                <a:schemeClr val="tx2"/>
              </a:solidFill>
              <a:latin typeface="Century Gothic" panose="020B0502020202020204" pitchFamily="34" charset="0"/>
            </a:endParaRPr>
          </a:p>
        </p:txBody>
      </p:sp>
      <p:sp>
        <p:nvSpPr>
          <p:cNvPr id="17" name="TextBox 16">
            <a:extLst>
              <a:ext uri="{FF2B5EF4-FFF2-40B4-BE49-F238E27FC236}">
                <a16:creationId xmlns:a16="http://schemas.microsoft.com/office/drawing/2014/main" id="{6C1DC19F-FE15-4941-BB39-02450FB624FA}"/>
              </a:ext>
            </a:extLst>
          </p:cNvPr>
          <p:cNvSpPr txBox="1"/>
          <p:nvPr/>
        </p:nvSpPr>
        <p:spPr>
          <a:xfrm>
            <a:off x="489791" y="135663"/>
            <a:ext cx="7053305" cy="6370975"/>
          </a:xfrm>
          <a:prstGeom prst="rect">
            <a:avLst/>
          </a:prstGeom>
          <a:noFill/>
        </p:spPr>
        <p:txBody>
          <a:bodyPr wrap="square">
            <a:spAutoFit/>
          </a:bodyPr>
          <a:lstStyle/>
          <a:p>
            <a:r>
              <a:rPr lang="es-US" sz="2400" dirty="0"/>
              <a:t>A</a:t>
            </a:r>
            <a:r>
              <a:rPr lang="es-US" sz="2400" dirty="0">
                <a:effectLst/>
              </a:rPr>
              <a:t>driel y Fanny llevan casados 28 años. Tienen una profunda conexión emocional. Indudablemente se han convertido en mejores amigos (el elemento </a:t>
            </a:r>
            <a:r>
              <a:rPr lang="es-US" sz="2400" b="1" dirty="0">
                <a:effectLst/>
              </a:rPr>
              <a:t>INTIMIDAD</a:t>
            </a:r>
            <a:r>
              <a:rPr lang="es-US" sz="2400" dirty="0">
                <a:effectLst/>
              </a:rPr>
              <a:t> está excelente).</a:t>
            </a:r>
            <a:endParaRPr lang="es-US" sz="2400" dirty="0"/>
          </a:p>
          <a:p>
            <a:br>
              <a:rPr lang="es-US" sz="2400" dirty="0">
                <a:effectLst/>
              </a:rPr>
            </a:br>
            <a:endParaRPr lang="es-US" sz="2400" dirty="0"/>
          </a:p>
          <a:p>
            <a:r>
              <a:rPr lang="es-US" sz="2400" dirty="0">
                <a:effectLst/>
              </a:rPr>
              <a:t>En sus altibajos propios de toda relación de matrimonio, la separación nunca ha sido una opción (el elemento </a:t>
            </a:r>
            <a:r>
              <a:rPr lang="es-US" sz="2400" b="1" dirty="0">
                <a:effectLst/>
              </a:rPr>
              <a:t>COMPROMISO</a:t>
            </a:r>
            <a:r>
              <a:rPr lang="es-US" sz="2400" dirty="0">
                <a:effectLst/>
              </a:rPr>
              <a:t> también marcha muy bien).</a:t>
            </a:r>
            <a:endParaRPr lang="es-US" sz="2400" dirty="0"/>
          </a:p>
          <a:p>
            <a:br>
              <a:rPr lang="es-US" sz="2400" dirty="0">
                <a:effectLst/>
              </a:rPr>
            </a:br>
            <a:endParaRPr lang="es-US" sz="2400" dirty="0"/>
          </a:p>
          <a:p>
            <a:r>
              <a:rPr lang="es-US" sz="2400" dirty="0">
                <a:effectLst/>
              </a:rPr>
              <a:t>Donde tienen que trabajar es en el componente llamado </a:t>
            </a:r>
            <a:r>
              <a:rPr lang="es-US" sz="2400" b="1" dirty="0">
                <a:effectLst/>
              </a:rPr>
              <a:t>PASIÓN</a:t>
            </a:r>
            <a:r>
              <a:rPr lang="es-US" sz="2400" dirty="0">
                <a:effectLst/>
              </a:rPr>
              <a:t>. Su relación carece de besos apasionados, la chispa parece que se apagó hace algunos años y los encuentros sexuales son peligrosamente infrecuentes.</a:t>
            </a:r>
            <a:endParaRPr lang="es-US" sz="2400" dirty="0"/>
          </a:p>
        </p:txBody>
      </p:sp>
      <p:pic>
        <p:nvPicPr>
          <p:cNvPr id="2052" name="Picture 4" descr="Si no tienes ganas de sexo, quizá te esté pasando esto">
            <a:extLst>
              <a:ext uri="{FF2B5EF4-FFF2-40B4-BE49-F238E27FC236}">
                <a16:creationId xmlns:a16="http://schemas.microsoft.com/office/drawing/2014/main" id="{BC1CA58E-FDA7-4F0A-93A4-C76889D9E6F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50882" y="1751214"/>
            <a:ext cx="5113836" cy="2878595"/>
          </a:xfrm>
          <a:prstGeom prst="rect">
            <a:avLst/>
          </a:prstGeom>
          <a:noFill/>
          <a:extLst>
            <a:ext uri="{909E8E84-426E-40DD-AFC4-6F175D3DCCD1}">
              <a14:hiddenFill xmlns:a14="http://schemas.microsoft.com/office/drawing/2010/main">
                <a:solidFill>
                  <a:srgbClr val="FFFFFF"/>
                </a:solidFill>
              </a14:hiddenFill>
            </a:ext>
          </a:extLst>
        </p:spPr>
      </p:pic>
      <p:sp>
        <p:nvSpPr>
          <p:cNvPr id="19" name="TextBox 18">
            <a:extLst>
              <a:ext uri="{FF2B5EF4-FFF2-40B4-BE49-F238E27FC236}">
                <a16:creationId xmlns:a16="http://schemas.microsoft.com/office/drawing/2014/main" id="{C918FFA5-BDC2-4D82-8C59-8CCA2F6E5F3B}"/>
              </a:ext>
            </a:extLst>
          </p:cNvPr>
          <p:cNvSpPr txBox="1"/>
          <p:nvPr/>
        </p:nvSpPr>
        <p:spPr>
          <a:xfrm>
            <a:off x="7564026" y="5305994"/>
            <a:ext cx="6257924" cy="369332"/>
          </a:xfrm>
          <a:prstGeom prst="rect">
            <a:avLst/>
          </a:prstGeom>
          <a:noFill/>
        </p:spPr>
        <p:txBody>
          <a:bodyPr wrap="square">
            <a:spAutoFit/>
          </a:bodyPr>
          <a:lstStyle/>
          <a:p>
            <a:r>
              <a:rPr lang="es-US" b="1" dirty="0">
                <a:solidFill>
                  <a:schemeClr val="accent3">
                    <a:lumMod val="75000"/>
                  </a:schemeClr>
                </a:solidFill>
                <a:effectLst/>
              </a:rPr>
              <a:t>COMPROMISO  + </a:t>
            </a:r>
            <a:r>
              <a:rPr lang="es-US" b="1" dirty="0">
                <a:solidFill>
                  <a:schemeClr val="accent3">
                    <a:lumMod val="75000"/>
                  </a:schemeClr>
                </a:solidFill>
              </a:rPr>
              <a:t>INTIMIDAD -  PASIÓN</a:t>
            </a:r>
          </a:p>
        </p:txBody>
      </p:sp>
    </p:spTree>
    <p:extLst>
      <p:ext uri="{BB962C8B-B14F-4D97-AF65-F5344CB8AC3E}">
        <p14:creationId xmlns:p14="http://schemas.microsoft.com/office/powerpoint/2010/main" val="261062089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2" name="Google Shape;1297;p62">
            <a:extLst>
              <a:ext uri="{FF2B5EF4-FFF2-40B4-BE49-F238E27FC236}">
                <a16:creationId xmlns:a16="http://schemas.microsoft.com/office/drawing/2014/main" id="{7527D869-984C-473A-A755-88566D948E85}"/>
              </a:ext>
            </a:extLst>
          </p:cNvPr>
          <p:cNvGrpSpPr/>
          <p:nvPr/>
        </p:nvGrpSpPr>
        <p:grpSpPr>
          <a:xfrm>
            <a:off x="144809" y="67978"/>
            <a:ext cx="12047191" cy="941087"/>
            <a:chOff x="3415477" y="999101"/>
            <a:chExt cx="2319398" cy="578318"/>
          </a:xfrm>
        </p:grpSpPr>
        <p:sp>
          <p:nvSpPr>
            <p:cNvPr id="33" name="Google Shape;1298;p62">
              <a:extLst>
                <a:ext uri="{FF2B5EF4-FFF2-40B4-BE49-F238E27FC236}">
                  <a16:creationId xmlns:a16="http://schemas.microsoft.com/office/drawing/2014/main" id="{6A61F168-B94D-4A06-BBF3-86502C72DC06}"/>
                </a:ext>
              </a:extLst>
            </p:cNvPr>
            <p:cNvSpPr/>
            <p:nvPr/>
          </p:nvSpPr>
          <p:spPr>
            <a:xfrm rot="5400000">
              <a:off x="3577918" y="836661"/>
              <a:ext cx="578318" cy="903199"/>
            </a:xfrm>
            <a:custGeom>
              <a:avLst/>
              <a:gdLst/>
              <a:ahLst/>
              <a:cxnLst/>
              <a:rect l="l" t="t" r="r" b="b"/>
              <a:pathLst>
                <a:path w="6703" h="4171" extrusionOk="0">
                  <a:moveTo>
                    <a:pt x="1" y="0"/>
                  </a:moveTo>
                  <a:lnTo>
                    <a:pt x="1" y="3513"/>
                  </a:lnTo>
                  <a:lnTo>
                    <a:pt x="178" y="3497"/>
                  </a:lnTo>
                  <a:lnTo>
                    <a:pt x="385" y="3609"/>
                  </a:lnTo>
                  <a:lnTo>
                    <a:pt x="516" y="3690"/>
                  </a:lnTo>
                  <a:lnTo>
                    <a:pt x="612" y="3574"/>
                  </a:lnTo>
                  <a:lnTo>
                    <a:pt x="978" y="3671"/>
                  </a:lnTo>
                  <a:lnTo>
                    <a:pt x="1028" y="3624"/>
                  </a:lnTo>
                  <a:lnTo>
                    <a:pt x="1155" y="3751"/>
                  </a:lnTo>
                  <a:lnTo>
                    <a:pt x="1266" y="3736"/>
                  </a:lnTo>
                  <a:lnTo>
                    <a:pt x="1493" y="3751"/>
                  </a:lnTo>
                  <a:lnTo>
                    <a:pt x="1589" y="3736"/>
                  </a:lnTo>
                  <a:lnTo>
                    <a:pt x="1701" y="3832"/>
                  </a:lnTo>
                  <a:lnTo>
                    <a:pt x="1909" y="3786"/>
                  </a:lnTo>
                  <a:lnTo>
                    <a:pt x="2101" y="3882"/>
                  </a:lnTo>
                  <a:lnTo>
                    <a:pt x="2374" y="3847"/>
                  </a:lnTo>
                  <a:lnTo>
                    <a:pt x="2582" y="3944"/>
                  </a:lnTo>
                  <a:lnTo>
                    <a:pt x="2694" y="3959"/>
                  </a:lnTo>
                  <a:lnTo>
                    <a:pt x="2774" y="4040"/>
                  </a:lnTo>
                  <a:lnTo>
                    <a:pt x="2870" y="4024"/>
                  </a:lnTo>
                  <a:lnTo>
                    <a:pt x="3047" y="4105"/>
                  </a:lnTo>
                  <a:lnTo>
                    <a:pt x="3113" y="4055"/>
                  </a:lnTo>
                  <a:lnTo>
                    <a:pt x="3159" y="4121"/>
                  </a:lnTo>
                  <a:lnTo>
                    <a:pt x="3463" y="4121"/>
                  </a:lnTo>
                  <a:lnTo>
                    <a:pt x="3513" y="4171"/>
                  </a:lnTo>
                  <a:lnTo>
                    <a:pt x="3609" y="4090"/>
                  </a:lnTo>
                  <a:lnTo>
                    <a:pt x="3767" y="4040"/>
                  </a:lnTo>
                  <a:lnTo>
                    <a:pt x="3913" y="4090"/>
                  </a:lnTo>
                  <a:lnTo>
                    <a:pt x="4040" y="4055"/>
                  </a:lnTo>
                  <a:lnTo>
                    <a:pt x="4121" y="4105"/>
                  </a:lnTo>
                  <a:lnTo>
                    <a:pt x="4171" y="4040"/>
                  </a:lnTo>
                  <a:lnTo>
                    <a:pt x="4667" y="4040"/>
                  </a:lnTo>
                  <a:lnTo>
                    <a:pt x="4682" y="3959"/>
                  </a:lnTo>
                  <a:lnTo>
                    <a:pt x="4825" y="4009"/>
                  </a:lnTo>
                  <a:lnTo>
                    <a:pt x="5036" y="3863"/>
                  </a:lnTo>
                  <a:lnTo>
                    <a:pt x="5036" y="3944"/>
                  </a:lnTo>
                  <a:lnTo>
                    <a:pt x="5194" y="3817"/>
                  </a:lnTo>
                  <a:lnTo>
                    <a:pt x="5371" y="3832"/>
                  </a:lnTo>
                  <a:lnTo>
                    <a:pt x="5467" y="3928"/>
                  </a:lnTo>
                  <a:lnTo>
                    <a:pt x="5644" y="3863"/>
                  </a:lnTo>
                  <a:lnTo>
                    <a:pt x="5756" y="3978"/>
                  </a:lnTo>
                  <a:lnTo>
                    <a:pt x="5837" y="3832"/>
                  </a:lnTo>
                  <a:lnTo>
                    <a:pt x="5933" y="3751"/>
                  </a:lnTo>
                  <a:lnTo>
                    <a:pt x="6125" y="3817"/>
                  </a:lnTo>
                  <a:lnTo>
                    <a:pt x="6206" y="3751"/>
                  </a:lnTo>
                  <a:lnTo>
                    <a:pt x="6302" y="3786"/>
                  </a:lnTo>
                  <a:lnTo>
                    <a:pt x="6479" y="3624"/>
                  </a:lnTo>
                  <a:lnTo>
                    <a:pt x="6621" y="3655"/>
                  </a:lnTo>
                  <a:lnTo>
                    <a:pt x="6702" y="3624"/>
                  </a:lnTo>
                  <a:lnTo>
                    <a:pt x="6702" y="370"/>
                  </a:lnTo>
                  <a:lnTo>
                    <a:pt x="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1299;p62">
              <a:extLst>
                <a:ext uri="{FF2B5EF4-FFF2-40B4-BE49-F238E27FC236}">
                  <a16:creationId xmlns:a16="http://schemas.microsoft.com/office/drawing/2014/main" id="{648B8336-7E74-4497-9563-F70CE9760FA1}"/>
                </a:ext>
              </a:extLst>
            </p:cNvPr>
            <p:cNvSpPr/>
            <p:nvPr/>
          </p:nvSpPr>
          <p:spPr>
            <a:xfrm rot="5400000">
              <a:off x="4834525" y="677069"/>
              <a:ext cx="578318" cy="1222382"/>
            </a:xfrm>
            <a:custGeom>
              <a:avLst/>
              <a:gdLst/>
              <a:ahLst/>
              <a:cxnLst/>
              <a:rect l="l" t="t" r="r" b="b"/>
              <a:pathLst>
                <a:path w="6703" h="5645" extrusionOk="0">
                  <a:moveTo>
                    <a:pt x="2744" y="1"/>
                  </a:moveTo>
                  <a:lnTo>
                    <a:pt x="2536" y="81"/>
                  </a:lnTo>
                  <a:lnTo>
                    <a:pt x="2440" y="16"/>
                  </a:lnTo>
                  <a:lnTo>
                    <a:pt x="2374" y="147"/>
                  </a:lnTo>
                  <a:lnTo>
                    <a:pt x="2197" y="193"/>
                  </a:lnTo>
                  <a:lnTo>
                    <a:pt x="2020" y="243"/>
                  </a:lnTo>
                  <a:lnTo>
                    <a:pt x="1863" y="208"/>
                  </a:lnTo>
                  <a:lnTo>
                    <a:pt x="1782" y="289"/>
                  </a:lnTo>
                  <a:lnTo>
                    <a:pt x="1686" y="274"/>
                  </a:lnTo>
                  <a:lnTo>
                    <a:pt x="1589" y="193"/>
                  </a:lnTo>
                  <a:lnTo>
                    <a:pt x="1459" y="258"/>
                  </a:lnTo>
                  <a:lnTo>
                    <a:pt x="1316" y="243"/>
                  </a:lnTo>
                  <a:lnTo>
                    <a:pt x="1220" y="258"/>
                  </a:lnTo>
                  <a:lnTo>
                    <a:pt x="1059" y="420"/>
                  </a:lnTo>
                  <a:lnTo>
                    <a:pt x="962" y="385"/>
                  </a:lnTo>
                  <a:lnTo>
                    <a:pt x="785" y="420"/>
                  </a:lnTo>
                  <a:lnTo>
                    <a:pt x="628" y="451"/>
                  </a:lnTo>
                  <a:lnTo>
                    <a:pt x="497" y="370"/>
                  </a:lnTo>
                  <a:lnTo>
                    <a:pt x="131" y="339"/>
                  </a:lnTo>
                  <a:lnTo>
                    <a:pt x="51" y="401"/>
                  </a:lnTo>
                  <a:lnTo>
                    <a:pt x="1" y="420"/>
                  </a:lnTo>
                  <a:lnTo>
                    <a:pt x="1" y="5436"/>
                  </a:lnTo>
                  <a:lnTo>
                    <a:pt x="6702" y="5644"/>
                  </a:lnTo>
                  <a:lnTo>
                    <a:pt x="6702" y="531"/>
                  </a:lnTo>
                  <a:lnTo>
                    <a:pt x="6621" y="481"/>
                  </a:lnTo>
                  <a:lnTo>
                    <a:pt x="6460" y="628"/>
                  </a:lnTo>
                  <a:lnTo>
                    <a:pt x="6414" y="578"/>
                  </a:lnTo>
                  <a:lnTo>
                    <a:pt x="6267" y="612"/>
                  </a:lnTo>
                  <a:lnTo>
                    <a:pt x="6237" y="547"/>
                  </a:lnTo>
                  <a:lnTo>
                    <a:pt x="6140" y="481"/>
                  </a:lnTo>
                  <a:lnTo>
                    <a:pt x="6013" y="562"/>
                  </a:lnTo>
                  <a:lnTo>
                    <a:pt x="5963" y="562"/>
                  </a:lnTo>
                  <a:lnTo>
                    <a:pt x="5883" y="612"/>
                  </a:lnTo>
                  <a:lnTo>
                    <a:pt x="5787" y="643"/>
                  </a:lnTo>
                  <a:lnTo>
                    <a:pt x="5740" y="612"/>
                  </a:lnTo>
                  <a:lnTo>
                    <a:pt x="5690" y="628"/>
                  </a:lnTo>
                  <a:lnTo>
                    <a:pt x="5660" y="658"/>
                  </a:lnTo>
                  <a:lnTo>
                    <a:pt x="5613" y="643"/>
                  </a:lnTo>
                  <a:lnTo>
                    <a:pt x="5533" y="593"/>
                  </a:lnTo>
                  <a:lnTo>
                    <a:pt x="5386" y="593"/>
                  </a:lnTo>
                  <a:lnTo>
                    <a:pt x="5290" y="531"/>
                  </a:lnTo>
                  <a:lnTo>
                    <a:pt x="5229" y="516"/>
                  </a:lnTo>
                  <a:lnTo>
                    <a:pt x="5194" y="451"/>
                  </a:lnTo>
                  <a:lnTo>
                    <a:pt x="4956" y="481"/>
                  </a:lnTo>
                  <a:lnTo>
                    <a:pt x="4825" y="420"/>
                  </a:lnTo>
                  <a:lnTo>
                    <a:pt x="4632" y="466"/>
                  </a:lnTo>
                  <a:lnTo>
                    <a:pt x="4536" y="420"/>
                  </a:lnTo>
                  <a:lnTo>
                    <a:pt x="4363" y="355"/>
                  </a:lnTo>
                  <a:lnTo>
                    <a:pt x="4232" y="385"/>
                  </a:lnTo>
                  <a:lnTo>
                    <a:pt x="4055" y="324"/>
                  </a:lnTo>
                  <a:lnTo>
                    <a:pt x="3959" y="370"/>
                  </a:lnTo>
                  <a:lnTo>
                    <a:pt x="3848" y="385"/>
                  </a:lnTo>
                  <a:lnTo>
                    <a:pt x="3705" y="355"/>
                  </a:lnTo>
                  <a:lnTo>
                    <a:pt x="3478" y="305"/>
                  </a:lnTo>
                  <a:lnTo>
                    <a:pt x="3240" y="208"/>
                  </a:lnTo>
                  <a:lnTo>
                    <a:pt x="3159" y="131"/>
                  </a:lnTo>
                  <a:lnTo>
                    <a:pt x="3094" y="66"/>
                  </a:lnTo>
                  <a:lnTo>
                    <a:pt x="2982" y="97"/>
                  </a:lnTo>
                  <a:lnTo>
                    <a:pt x="2901" y="66"/>
                  </a:lnTo>
                  <a:lnTo>
                    <a:pt x="2744"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1300;p62">
              <a:extLst>
                <a:ext uri="{FF2B5EF4-FFF2-40B4-BE49-F238E27FC236}">
                  <a16:creationId xmlns:a16="http://schemas.microsoft.com/office/drawing/2014/main" id="{96AF2E8A-E2EE-4E5D-9C9C-11050D251169}"/>
                </a:ext>
              </a:extLst>
            </p:cNvPr>
            <p:cNvSpPr/>
            <p:nvPr/>
          </p:nvSpPr>
          <p:spPr>
            <a:xfrm rot="5400000">
              <a:off x="4650463" y="531336"/>
              <a:ext cx="578318" cy="1513849"/>
            </a:xfrm>
            <a:custGeom>
              <a:avLst/>
              <a:gdLst/>
              <a:ahLst/>
              <a:cxnLst/>
              <a:rect l="l" t="t" r="r" b="b"/>
              <a:pathLst>
                <a:path w="6703" h="6991" extrusionOk="0">
                  <a:moveTo>
                    <a:pt x="2759" y="1"/>
                  </a:moveTo>
                  <a:lnTo>
                    <a:pt x="2440" y="81"/>
                  </a:lnTo>
                  <a:lnTo>
                    <a:pt x="2359" y="147"/>
                  </a:lnTo>
                  <a:lnTo>
                    <a:pt x="2070" y="274"/>
                  </a:lnTo>
                  <a:lnTo>
                    <a:pt x="1940" y="243"/>
                  </a:lnTo>
                  <a:lnTo>
                    <a:pt x="1863" y="401"/>
                  </a:lnTo>
                  <a:lnTo>
                    <a:pt x="1636" y="320"/>
                  </a:lnTo>
                  <a:lnTo>
                    <a:pt x="1524" y="354"/>
                  </a:lnTo>
                  <a:lnTo>
                    <a:pt x="1220" y="435"/>
                  </a:lnTo>
                  <a:lnTo>
                    <a:pt x="1170" y="481"/>
                  </a:lnTo>
                  <a:lnTo>
                    <a:pt x="1028" y="370"/>
                  </a:lnTo>
                  <a:lnTo>
                    <a:pt x="851" y="385"/>
                  </a:lnTo>
                  <a:lnTo>
                    <a:pt x="770" y="497"/>
                  </a:lnTo>
                  <a:lnTo>
                    <a:pt x="643" y="497"/>
                  </a:lnTo>
                  <a:lnTo>
                    <a:pt x="578" y="435"/>
                  </a:lnTo>
                  <a:lnTo>
                    <a:pt x="482" y="481"/>
                  </a:lnTo>
                  <a:lnTo>
                    <a:pt x="274" y="401"/>
                  </a:lnTo>
                  <a:lnTo>
                    <a:pt x="66" y="401"/>
                  </a:lnTo>
                  <a:lnTo>
                    <a:pt x="1" y="512"/>
                  </a:lnTo>
                  <a:lnTo>
                    <a:pt x="1" y="5802"/>
                  </a:lnTo>
                  <a:lnTo>
                    <a:pt x="6702" y="6991"/>
                  </a:lnTo>
                  <a:lnTo>
                    <a:pt x="6702" y="739"/>
                  </a:lnTo>
                  <a:lnTo>
                    <a:pt x="6652" y="739"/>
                  </a:lnTo>
                  <a:lnTo>
                    <a:pt x="6267" y="608"/>
                  </a:lnTo>
                  <a:lnTo>
                    <a:pt x="6140" y="547"/>
                  </a:lnTo>
                  <a:lnTo>
                    <a:pt x="6075" y="531"/>
                  </a:lnTo>
                  <a:lnTo>
                    <a:pt x="5963" y="578"/>
                  </a:lnTo>
                  <a:lnTo>
                    <a:pt x="5917" y="578"/>
                  </a:lnTo>
                  <a:lnTo>
                    <a:pt x="5867" y="608"/>
                  </a:lnTo>
                  <a:lnTo>
                    <a:pt x="5837" y="531"/>
                  </a:lnTo>
                  <a:lnTo>
                    <a:pt x="5756" y="593"/>
                  </a:lnTo>
                  <a:lnTo>
                    <a:pt x="5690" y="562"/>
                  </a:lnTo>
                  <a:lnTo>
                    <a:pt x="5563" y="512"/>
                  </a:lnTo>
                  <a:lnTo>
                    <a:pt x="5452" y="531"/>
                  </a:lnTo>
                  <a:lnTo>
                    <a:pt x="5290" y="512"/>
                  </a:lnTo>
                  <a:lnTo>
                    <a:pt x="5098" y="547"/>
                  </a:lnTo>
                  <a:lnTo>
                    <a:pt x="5017" y="531"/>
                  </a:lnTo>
                  <a:lnTo>
                    <a:pt x="4971" y="416"/>
                  </a:lnTo>
                  <a:lnTo>
                    <a:pt x="4748" y="401"/>
                  </a:lnTo>
                  <a:lnTo>
                    <a:pt x="4617" y="481"/>
                  </a:lnTo>
                  <a:lnTo>
                    <a:pt x="4394" y="401"/>
                  </a:lnTo>
                  <a:lnTo>
                    <a:pt x="4363" y="354"/>
                  </a:lnTo>
                  <a:lnTo>
                    <a:pt x="4121" y="274"/>
                  </a:lnTo>
                  <a:lnTo>
                    <a:pt x="4055" y="339"/>
                  </a:lnTo>
                  <a:lnTo>
                    <a:pt x="3978" y="354"/>
                  </a:lnTo>
                  <a:lnTo>
                    <a:pt x="3913" y="274"/>
                  </a:lnTo>
                  <a:lnTo>
                    <a:pt x="3671" y="289"/>
                  </a:lnTo>
                  <a:lnTo>
                    <a:pt x="3574" y="354"/>
                  </a:lnTo>
                  <a:lnTo>
                    <a:pt x="3401" y="208"/>
                  </a:lnTo>
                  <a:lnTo>
                    <a:pt x="3271" y="208"/>
                  </a:lnTo>
                  <a:lnTo>
                    <a:pt x="2886" y="31"/>
                  </a:lnTo>
                  <a:lnTo>
                    <a:pt x="2759" y="1"/>
                  </a:lnTo>
                  <a:close/>
                </a:path>
              </a:pathLst>
            </a:custGeom>
            <a:solidFill>
              <a:srgbClr val="EED2A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1301;p62">
              <a:extLst>
                <a:ext uri="{FF2B5EF4-FFF2-40B4-BE49-F238E27FC236}">
                  <a16:creationId xmlns:a16="http://schemas.microsoft.com/office/drawing/2014/main" id="{D6EF9834-FB06-495E-919C-8BC705E6BBF7}"/>
                </a:ext>
              </a:extLst>
            </p:cNvPr>
            <p:cNvSpPr/>
            <p:nvPr/>
          </p:nvSpPr>
          <p:spPr>
            <a:xfrm rot="5400000">
              <a:off x="3674930" y="777978"/>
              <a:ext cx="578318" cy="1020565"/>
            </a:xfrm>
            <a:custGeom>
              <a:avLst/>
              <a:gdLst/>
              <a:ahLst/>
              <a:cxnLst/>
              <a:rect l="l" t="t" r="r" b="b"/>
              <a:pathLst>
                <a:path w="6703" h="4713" extrusionOk="0">
                  <a:moveTo>
                    <a:pt x="1" y="0"/>
                  </a:moveTo>
                  <a:lnTo>
                    <a:pt x="1" y="3909"/>
                  </a:lnTo>
                  <a:lnTo>
                    <a:pt x="97" y="3909"/>
                  </a:lnTo>
                  <a:lnTo>
                    <a:pt x="208" y="3812"/>
                  </a:lnTo>
                  <a:lnTo>
                    <a:pt x="355" y="3974"/>
                  </a:lnTo>
                  <a:lnTo>
                    <a:pt x="482" y="4039"/>
                  </a:lnTo>
                  <a:lnTo>
                    <a:pt x="785" y="4070"/>
                  </a:lnTo>
                  <a:lnTo>
                    <a:pt x="962" y="3989"/>
                  </a:lnTo>
                  <a:lnTo>
                    <a:pt x="1012" y="4086"/>
                  </a:lnTo>
                  <a:lnTo>
                    <a:pt x="1189" y="4166"/>
                  </a:lnTo>
                  <a:lnTo>
                    <a:pt x="1412" y="4166"/>
                  </a:lnTo>
                  <a:lnTo>
                    <a:pt x="1478" y="4070"/>
                  </a:lnTo>
                  <a:lnTo>
                    <a:pt x="1589" y="4166"/>
                  </a:lnTo>
                  <a:lnTo>
                    <a:pt x="1701" y="4151"/>
                  </a:lnTo>
                  <a:lnTo>
                    <a:pt x="1843" y="4120"/>
                  </a:lnTo>
                  <a:lnTo>
                    <a:pt x="1940" y="4151"/>
                  </a:lnTo>
                  <a:lnTo>
                    <a:pt x="2086" y="4120"/>
                  </a:lnTo>
                  <a:lnTo>
                    <a:pt x="2151" y="4182"/>
                  </a:lnTo>
                  <a:lnTo>
                    <a:pt x="2263" y="4328"/>
                  </a:lnTo>
                  <a:lnTo>
                    <a:pt x="2390" y="4166"/>
                  </a:lnTo>
                  <a:lnTo>
                    <a:pt x="2501" y="4328"/>
                  </a:lnTo>
                  <a:lnTo>
                    <a:pt x="2597" y="4328"/>
                  </a:lnTo>
                  <a:lnTo>
                    <a:pt x="2855" y="4343"/>
                  </a:lnTo>
                  <a:lnTo>
                    <a:pt x="3032" y="4409"/>
                  </a:lnTo>
                  <a:lnTo>
                    <a:pt x="3094" y="4505"/>
                  </a:lnTo>
                  <a:lnTo>
                    <a:pt x="3286" y="4424"/>
                  </a:lnTo>
                  <a:lnTo>
                    <a:pt x="3351" y="4486"/>
                  </a:lnTo>
                  <a:lnTo>
                    <a:pt x="3594" y="4536"/>
                  </a:lnTo>
                  <a:lnTo>
                    <a:pt x="3609" y="4697"/>
                  </a:lnTo>
                  <a:lnTo>
                    <a:pt x="3751" y="4647"/>
                  </a:lnTo>
                  <a:lnTo>
                    <a:pt x="3898" y="4697"/>
                  </a:lnTo>
                  <a:lnTo>
                    <a:pt x="3994" y="4617"/>
                  </a:lnTo>
                  <a:lnTo>
                    <a:pt x="4090" y="4582"/>
                  </a:lnTo>
                  <a:lnTo>
                    <a:pt x="4121" y="4713"/>
                  </a:lnTo>
                  <a:lnTo>
                    <a:pt x="4232" y="4663"/>
                  </a:lnTo>
                  <a:lnTo>
                    <a:pt x="4363" y="4678"/>
                  </a:lnTo>
                  <a:lnTo>
                    <a:pt x="4586" y="4647"/>
                  </a:lnTo>
                  <a:lnTo>
                    <a:pt x="4748" y="4374"/>
                  </a:lnTo>
                  <a:lnTo>
                    <a:pt x="4921" y="4390"/>
                  </a:lnTo>
                  <a:lnTo>
                    <a:pt x="4956" y="4313"/>
                  </a:lnTo>
                  <a:lnTo>
                    <a:pt x="5098" y="4374"/>
                  </a:lnTo>
                  <a:lnTo>
                    <a:pt x="5275" y="4263"/>
                  </a:lnTo>
                  <a:lnTo>
                    <a:pt x="5436" y="4216"/>
                  </a:lnTo>
                  <a:lnTo>
                    <a:pt x="5533" y="4278"/>
                  </a:lnTo>
                  <a:lnTo>
                    <a:pt x="5644" y="4278"/>
                  </a:lnTo>
                  <a:lnTo>
                    <a:pt x="5740" y="4343"/>
                  </a:lnTo>
                  <a:lnTo>
                    <a:pt x="5979" y="4328"/>
                  </a:lnTo>
                  <a:lnTo>
                    <a:pt x="6510" y="4232"/>
                  </a:lnTo>
                  <a:lnTo>
                    <a:pt x="6591" y="4120"/>
                  </a:lnTo>
                  <a:lnTo>
                    <a:pt x="6702" y="4136"/>
                  </a:lnTo>
                  <a:lnTo>
                    <a:pt x="6702" y="608"/>
                  </a:lnTo>
                  <a:lnTo>
                    <a:pt x="1" y="0"/>
                  </a:lnTo>
                  <a:close/>
                </a:path>
              </a:pathLst>
            </a:custGeom>
            <a:solidFill>
              <a:srgbClr val="EED2A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1" name="Rectángulo 30">
            <a:extLst>
              <a:ext uri="{FF2B5EF4-FFF2-40B4-BE49-F238E27FC236}">
                <a16:creationId xmlns:a16="http://schemas.microsoft.com/office/drawing/2014/main" id="{C71AE269-50EE-4E80-AB75-D18D0D1E7E3F}"/>
              </a:ext>
            </a:extLst>
          </p:cNvPr>
          <p:cNvSpPr/>
          <p:nvPr/>
        </p:nvSpPr>
        <p:spPr>
          <a:xfrm>
            <a:off x="0" y="6010756"/>
            <a:ext cx="12192000" cy="835742"/>
          </a:xfrm>
          <a:prstGeom prst="rect">
            <a:avLst/>
          </a:prstGeom>
          <a:solidFill>
            <a:srgbClr val="7E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ángulo 28">
            <a:extLst>
              <a:ext uri="{FF2B5EF4-FFF2-40B4-BE49-F238E27FC236}">
                <a16:creationId xmlns:a16="http://schemas.microsoft.com/office/drawing/2014/main" id="{B230C29F-D893-409D-BB1A-C2A9990515FC}"/>
              </a:ext>
            </a:extLst>
          </p:cNvPr>
          <p:cNvSpPr/>
          <p:nvPr/>
        </p:nvSpPr>
        <p:spPr>
          <a:xfrm>
            <a:off x="0" y="863410"/>
            <a:ext cx="12191999" cy="481431"/>
          </a:xfrm>
          <a:prstGeom prst="rect">
            <a:avLst/>
          </a:prstGeom>
          <a:solidFill>
            <a:srgbClr val="7E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riángulo isósceles 12">
            <a:extLst>
              <a:ext uri="{FF2B5EF4-FFF2-40B4-BE49-F238E27FC236}">
                <a16:creationId xmlns:a16="http://schemas.microsoft.com/office/drawing/2014/main" id="{8590B002-52AC-420E-9313-3B70985CFB72}"/>
              </a:ext>
            </a:extLst>
          </p:cNvPr>
          <p:cNvSpPr/>
          <p:nvPr/>
        </p:nvSpPr>
        <p:spPr>
          <a:xfrm>
            <a:off x="7172730" y="1945171"/>
            <a:ext cx="4060264" cy="3435827"/>
          </a:xfrm>
          <a:prstGeom prst="triangle">
            <a:avLst/>
          </a:prstGeom>
          <a:solidFill>
            <a:schemeClr val="accent2">
              <a:lumMod val="20000"/>
              <a:lumOff val="80000"/>
            </a:schemeClr>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entury Gothic" panose="020B0502020202020204" pitchFamily="34" charset="0"/>
            </a:endParaRPr>
          </a:p>
        </p:txBody>
      </p:sp>
      <p:sp>
        <p:nvSpPr>
          <p:cNvPr id="14" name="CuadroTexto 13">
            <a:extLst>
              <a:ext uri="{FF2B5EF4-FFF2-40B4-BE49-F238E27FC236}">
                <a16:creationId xmlns:a16="http://schemas.microsoft.com/office/drawing/2014/main" id="{71798641-CE8B-4A56-83E4-8300DADA707B}"/>
              </a:ext>
            </a:extLst>
          </p:cNvPr>
          <p:cNvSpPr txBox="1"/>
          <p:nvPr/>
        </p:nvSpPr>
        <p:spPr>
          <a:xfrm>
            <a:off x="6233967" y="5528463"/>
            <a:ext cx="1556785" cy="461665"/>
          </a:xfrm>
          <a:prstGeom prst="rect">
            <a:avLst/>
          </a:prstGeom>
          <a:solidFill>
            <a:schemeClr val="accent5">
              <a:lumMod val="95000"/>
            </a:schemeClr>
          </a:solidFill>
          <a:ln w="19050">
            <a:solidFill>
              <a:srgbClr val="7E0000"/>
            </a:solidFill>
          </a:ln>
        </p:spPr>
        <p:txBody>
          <a:bodyPr wrap="square" rtlCol="0">
            <a:spAutoFit/>
          </a:bodyPr>
          <a:lstStyle/>
          <a:p>
            <a:pPr algn="ctr"/>
            <a:r>
              <a:rPr lang="es-CO" sz="2400" b="1" dirty="0">
                <a:latin typeface="Century Gothic" panose="020B0502020202020204" pitchFamily="34" charset="0"/>
              </a:rPr>
              <a:t>Pasión</a:t>
            </a:r>
            <a:endParaRPr lang="en-US" sz="2400" b="1" dirty="0">
              <a:latin typeface="Century Gothic" panose="020B0502020202020204" pitchFamily="34" charset="0"/>
            </a:endParaRPr>
          </a:p>
        </p:txBody>
      </p:sp>
      <p:sp>
        <p:nvSpPr>
          <p:cNvPr id="15" name="CuadroTexto 14">
            <a:extLst>
              <a:ext uri="{FF2B5EF4-FFF2-40B4-BE49-F238E27FC236}">
                <a16:creationId xmlns:a16="http://schemas.microsoft.com/office/drawing/2014/main" id="{62330028-D2FC-454E-9AA3-EEAC531E4665}"/>
              </a:ext>
            </a:extLst>
          </p:cNvPr>
          <p:cNvSpPr txBox="1"/>
          <p:nvPr/>
        </p:nvSpPr>
        <p:spPr>
          <a:xfrm>
            <a:off x="8236333" y="1428887"/>
            <a:ext cx="1933058" cy="461665"/>
          </a:xfrm>
          <a:prstGeom prst="rect">
            <a:avLst/>
          </a:prstGeom>
          <a:solidFill>
            <a:schemeClr val="accent5">
              <a:lumMod val="95000"/>
            </a:schemeClr>
          </a:solidFill>
          <a:ln w="19050">
            <a:solidFill>
              <a:srgbClr val="7E0000"/>
            </a:solidFill>
          </a:ln>
        </p:spPr>
        <p:txBody>
          <a:bodyPr wrap="square" rtlCol="0">
            <a:spAutoFit/>
          </a:bodyPr>
          <a:lstStyle/>
          <a:p>
            <a:pPr algn="ctr"/>
            <a:r>
              <a:rPr lang="es-CO" sz="2400" b="1" dirty="0">
                <a:latin typeface="Century Gothic" panose="020B0502020202020204" pitchFamily="34" charset="0"/>
              </a:rPr>
              <a:t>Intimidad</a:t>
            </a:r>
            <a:endParaRPr lang="en-US" sz="2400" b="1" dirty="0">
              <a:latin typeface="Century Gothic" panose="020B0502020202020204" pitchFamily="34" charset="0"/>
            </a:endParaRPr>
          </a:p>
        </p:txBody>
      </p:sp>
      <p:sp>
        <p:nvSpPr>
          <p:cNvPr id="16" name="CuadroTexto 15">
            <a:extLst>
              <a:ext uri="{FF2B5EF4-FFF2-40B4-BE49-F238E27FC236}">
                <a16:creationId xmlns:a16="http://schemas.microsoft.com/office/drawing/2014/main" id="{6AA77099-9D2E-4638-B6C3-E6B817B6F856}"/>
              </a:ext>
            </a:extLst>
          </p:cNvPr>
          <p:cNvSpPr txBox="1"/>
          <p:nvPr/>
        </p:nvSpPr>
        <p:spPr>
          <a:xfrm>
            <a:off x="9635614" y="5549091"/>
            <a:ext cx="2389238" cy="461665"/>
          </a:xfrm>
          <a:prstGeom prst="rect">
            <a:avLst/>
          </a:prstGeom>
          <a:solidFill>
            <a:schemeClr val="accent5">
              <a:lumMod val="95000"/>
            </a:schemeClr>
          </a:solidFill>
          <a:ln w="19050">
            <a:solidFill>
              <a:srgbClr val="7E0000"/>
            </a:solidFill>
          </a:ln>
        </p:spPr>
        <p:txBody>
          <a:bodyPr wrap="square" rtlCol="0">
            <a:spAutoFit/>
          </a:bodyPr>
          <a:lstStyle/>
          <a:p>
            <a:pPr algn="ctr"/>
            <a:r>
              <a:rPr lang="es-CO" sz="2400" b="1" dirty="0">
                <a:latin typeface="Century Gothic" panose="020B0502020202020204" pitchFamily="34" charset="0"/>
              </a:rPr>
              <a:t>Compromiso</a:t>
            </a:r>
            <a:endParaRPr lang="en-US" sz="2400" b="1" dirty="0">
              <a:latin typeface="Century Gothic" panose="020B0502020202020204" pitchFamily="34" charset="0"/>
            </a:endParaRPr>
          </a:p>
        </p:txBody>
      </p:sp>
      <p:cxnSp>
        <p:nvCxnSpPr>
          <p:cNvPr id="17" name="Conector recto de flecha 16">
            <a:extLst>
              <a:ext uri="{FF2B5EF4-FFF2-40B4-BE49-F238E27FC236}">
                <a16:creationId xmlns:a16="http://schemas.microsoft.com/office/drawing/2014/main" id="{0C33034D-AAE4-4C4A-894B-FB914ECB2CEF}"/>
              </a:ext>
            </a:extLst>
          </p:cNvPr>
          <p:cNvCxnSpPr>
            <a:cxnSpLocks/>
          </p:cNvCxnSpPr>
          <p:nvPr/>
        </p:nvCxnSpPr>
        <p:spPr>
          <a:xfrm>
            <a:off x="9635614" y="2039979"/>
            <a:ext cx="462115" cy="811376"/>
          </a:xfrm>
          <a:prstGeom prst="straightConnector1">
            <a:avLst/>
          </a:prstGeom>
          <a:ln w="38100">
            <a:solidFill>
              <a:srgbClr val="7E0000"/>
            </a:solidFill>
            <a:tailEnd type="triangle"/>
          </a:ln>
        </p:spPr>
        <p:style>
          <a:lnRef idx="1">
            <a:schemeClr val="accent1"/>
          </a:lnRef>
          <a:fillRef idx="0">
            <a:schemeClr val="accent1"/>
          </a:fillRef>
          <a:effectRef idx="0">
            <a:schemeClr val="accent1"/>
          </a:effectRef>
          <a:fontRef idx="minor">
            <a:schemeClr val="tx1"/>
          </a:fontRef>
        </p:style>
      </p:cxnSp>
      <p:cxnSp>
        <p:nvCxnSpPr>
          <p:cNvPr id="18" name="Conector recto de flecha 17">
            <a:extLst>
              <a:ext uri="{FF2B5EF4-FFF2-40B4-BE49-F238E27FC236}">
                <a16:creationId xmlns:a16="http://schemas.microsoft.com/office/drawing/2014/main" id="{7B179E47-A72D-4720-BF55-AC1061CDD837}"/>
              </a:ext>
            </a:extLst>
          </p:cNvPr>
          <p:cNvCxnSpPr>
            <a:cxnSpLocks/>
          </p:cNvCxnSpPr>
          <p:nvPr/>
        </p:nvCxnSpPr>
        <p:spPr>
          <a:xfrm flipH="1" flipV="1">
            <a:off x="11112612" y="4446349"/>
            <a:ext cx="459957" cy="717755"/>
          </a:xfrm>
          <a:prstGeom prst="straightConnector1">
            <a:avLst/>
          </a:prstGeom>
          <a:ln w="38100">
            <a:solidFill>
              <a:srgbClr val="7E0000"/>
            </a:solidFill>
            <a:tailEnd type="triangle"/>
          </a:ln>
        </p:spPr>
        <p:style>
          <a:lnRef idx="1">
            <a:schemeClr val="accent1"/>
          </a:lnRef>
          <a:fillRef idx="0">
            <a:schemeClr val="accent1"/>
          </a:fillRef>
          <a:effectRef idx="0">
            <a:schemeClr val="accent1"/>
          </a:effectRef>
          <a:fontRef idx="minor">
            <a:schemeClr val="tx1"/>
          </a:fontRef>
        </p:style>
      </p:cxnSp>
      <p:sp>
        <p:nvSpPr>
          <p:cNvPr id="19" name="CuadroTexto 18">
            <a:extLst>
              <a:ext uri="{FF2B5EF4-FFF2-40B4-BE49-F238E27FC236}">
                <a16:creationId xmlns:a16="http://schemas.microsoft.com/office/drawing/2014/main" id="{8B4F99F4-6FD4-48BC-A448-165953D69BFD}"/>
              </a:ext>
            </a:extLst>
          </p:cNvPr>
          <p:cNvSpPr txBox="1"/>
          <p:nvPr/>
        </p:nvSpPr>
        <p:spPr>
          <a:xfrm>
            <a:off x="10287625" y="3016753"/>
            <a:ext cx="1649974" cy="830997"/>
          </a:xfrm>
          <a:prstGeom prst="rect">
            <a:avLst/>
          </a:prstGeom>
          <a:solidFill>
            <a:srgbClr val="680000"/>
          </a:solidFill>
        </p:spPr>
        <p:txBody>
          <a:bodyPr wrap="square" rtlCol="0">
            <a:spAutoFit/>
          </a:bodyPr>
          <a:lstStyle/>
          <a:p>
            <a:pPr algn="ctr"/>
            <a:r>
              <a:rPr lang="es-CO" sz="2400" b="1" dirty="0">
                <a:solidFill>
                  <a:schemeClr val="bg1"/>
                </a:solidFill>
                <a:latin typeface="Century Gothic" panose="020B0502020202020204" pitchFamily="34" charset="0"/>
              </a:rPr>
              <a:t>AMOR</a:t>
            </a:r>
          </a:p>
          <a:p>
            <a:pPr algn="ctr"/>
            <a:r>
              <a:rPr lang="es-CO" sz="2400" b="1" dirty="0">
                <a:solidFill>
                  <a:schemeClr val="bg1"/>
                </a:solidFill>
                <a:latin typeface="Century Gothic" panose="020B0502020202020204" pitchFamily="34" charset="0"/>
              </a:rPr>
              <a:t>SOCIABLE</a:t>
            </a:r>
            <a:endParaRPr lang="en-US" sz="2400" b="1" dirty="0">
              <a:solidFill>
                <a:schemeClr val="bg1"/>
              </a:solidFill>
              <a:latin typeface="Century Gothic" panose="020B0502020202020204" pitchFamily="34" charset="0"/>
            </a:endParaRPr>
          </a:p>
        </p:txBody>
      </p:sp>
      <p:pic>
        <p:nvPicPr>
          <p:cNvPr id="10242" name="Picture 2" descr="Bull Riding Wallpapers - Top Free Bull Riding Backgrounds - WallpaperAccess">
            <a:extLst>
              <a:ext uri="{FF2B5EF4-FFF2-40B4-BE49-F238E27FC236}">
                <a16:creationId xmlns:a16="http://schemas.microsoft.com/office/drawing/2014/main" id="{D0E78246-3367-43EB-BE9D-8ADD5B7639A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1344842"/>
            <a:ext cx="5958034" cy="4819983"/>
          </a:xfrm>
          <a:prstGeom prst="rect">
            <a:avLst/>
          </a:prstGeom>
          <a:noFill/>
          <a:extLst>
            <a:ext uri="{909E8E84-426E-40DD-AFC4-6F175D3DCCD1}">
              <a14:hiddenFill xmlns:a14="http://schemas.microsoft.com/office/drawing/2010/main">
                <a:solidFill>
                  <a:srgbClr val="FFFFFF"/>
                </a:solidFill>
              </a14:hiddenFill>
            </a:ext>
          </a:extLst>
        </p:spPr>
      </p:pic>
      <p:sp>
        <p:nvSpPr>
          <p:cNvPr id="22" name="CuadroTexto 21">
            <a:extLst>
              <a:ext uri="{FF2B5EF4-FFF2-40B4-BE49-F238E27FC236}">
                <a16:creationId xmlns:a16="http://schemas.microsoft.com/office/drawing/2014/main" id="{3C8E150F-5FF6-41C2-8B73-4662275E8A33}"/>
              </a:ext>
            </a:extLst>
          </p:cNvPr>
          <p:cNvSpPr txBox="1"/>
          <p:nvPr/>
        </p:nvSpPr>
        <p:spPr>
          <a:xfrm>
            <a:off x="911443" y="273600"/>
            <a:ext cx="12201831" cy="477054"/>
          </a:xfrm>
          <a:prstGeom prst="rect">
            <a:avLst/>
          </a:prstGeom>
          <a:noFill/>
        </p:spPr>
        <p:txBody>
          <a:bodyPr wrap="square">
            <a:spAutoFit/>
          </a:bodyPr>
          <a:lstStyle/>
          <a:p>
            <a:r>
              <a:rPr lang="es-CO" sz="2400" b="0" i="0" u="none" strike="noStrike" dirty="0">
                <a:solidFill>
                  <a:srgbClr val="000000"/>
                </a:solidFill>
                <a:effectLst/>
                <a:latin typeface="Century Gothic" panose="020B0502020202020204" pitchFamily="34" charset="0"/>
              </a:rPr>
              <a:t>La teoría de Sternberg llama a este tipo de relación </a:t>
            </a:r>
            <a:r>
              <a:rPr lang="es-CO" sz="2400" b="1" i="0" u="none" strike="noStrike" dirty="0">
                <a:solidFill>
                  <a:srgbClr val="000000"/>
                </a:solidFill>
                <a:effectLst/>
                <a:latin typeface="Century Gothic" panose="020B0502020202020204" pitchFamily="34" charset="0"/>
              </a:rPr>
              <a:t>AMOR SOCIABLE.</a:t>
            </a:r>
            <a:endParaRPr lang="en-US" sz="2400" dirty="0">
              <a:latin typeface="Century Gothic" panose="020B0502020202020204" pitchFamily="34" charset="0"/>
            </a:endParaRPr>
          </a:p>
        </p:txBody>
      </p:sp>
      <p:sp>
        <p:nvSpPr>
          <p:cNvPr id="20" name="TextBox 19">
            <a:extLst>
              <a:ext uri="{FF2B5EF4-FFF2-40B4-BE49-F238E27FC236}">
                <a16:creationId xmlns:a16="http://schemas.microsoft.com/office/drawing/2014/main" id="{4468712D-CDDB-4B6D-9AA6-BB2FAFAED8E7}"/>
              </a:ext>
            </a:extLst>
          </p:cNvPr>
          <p:cNvSpPr txBox="1"/>
          <p:nvPr/>
        </p:nvSpPr>
        <p:spPr>
          <a:xfrm>
            <a:off x="6622192" y="5146203"/>
            <a:ext cx="892232" cy="1200329"/>
          </a:xfrm>
          <a:prstGeom prst="rect">
            <a:avLst/>
          </a:prstGeom>
          <a:noFill/>
        </p:spPr>
        <p:txBody>
          <a:bodyPr wrap="square">
            <a:spAutoFit/>
          </a:bodyPr>
          <a:lstStyle/>
          <a:p>
            <a:r>
              <a:rPr lang="es-CO" sz="7200" b="1" i="1" dirty="0">
                <a:solidFill>
                  <a:srgbClr val="FF0000"/>
                </a:solidFill>
                <a:latin typeface="Century Gothic" panose="020B0502020202020204" pitchFamily="34" charset="0"/>
              </a:rPr>
              <a:t>X</a:t>
            </a:r>
          </a:p>
        </p:txBody>
      </p:sp>
    </p:spTree>
    <p:extLst>
      <p:ext uri="{BB962C8B-B14F-4D97-AF65-F5344CB8AC3E}">
        <p14:creationId xmlns:p14="http://schemas.microsoft.com/office/powerpoint/2010/main" val="386310519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8" name="Picture 4" descr="Miles de personas celebran con hogueras la noche de San Juan (FOTOS) | El  HuffPost">
            <a:extLst>
              <a:ext uri="{FF2B5EF4-FFF2-40B4-BE49-F238E27FC236}">
                <a16:creationId xmlns:a16="http://schemas.microsoft.com/office/drawing/2014/main" id="{4648BA5A-9A3E-4B34-905C-5FF305A2DC8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64" y="0"/>
            <a:ext cx="12189936" cy="6094968"/>
          </a:xfrm>
          <a:prstGeom prst="rect">
            <a:avLst/>
          </a:prstGeom>
          <a:noFill/>
          <a:extLst>
            <a:ext uri="{909E8E84-426E-40DD-AFC4-6F175D3DCCD1}">
              <a14:hiddenFill xmlns:a14="http://schemas.microsoft.com/office/drawing/2010/main">
                <a:solidFill>
                  <a:srgbClr val="FFFFFF"/>
                </a:solidFill>
              </a14:hiddenFill>
            </a:ext>
          </a:extLst>
        </p:spPr>
      </p:pic>
      <p:sp>
        <p:nvSpPr>
          <p:cNvPr id="2" name="Rectángulo: esquinas redondeadas 1">
            <a:extLst>
              <a:ext uri="{FF2B5EF4-FFF2-40B4-BE49-F238E27FC236}">
                <a16:creationId xmlns:a16="http://schemas.microsoft.com/office/drawing/2014/main" id="{480682C0-CD92-42FF-8515-0B03A92D5173}"/>
              </a:ext>
            </a:extLst>
          </p:cNvPr>
          <p:cNvSpPr/>
          <p:nvPr/>
        </p:nvSpPr>
        <p:spPr>
          <a:xfrm>
            <a:off x="273012" y="935841"/>
            <a:ext cx="3532512" cy="3279464"/>
          </a:xfrm>
          <a:prstGeom prst="roundRect">
            <a:avLst/>
          </a:prstGeom>
          <a:solidFill>
            <a:schemeClr val="accent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latin typeface="Century Gothic" panose="020B0502020202020204" pitchFamily="34" charset="0"/>
            </a:endParaRPr>
          </a:p>
        </p:txBody>
      </p:sp>
      <p:sp>
        <p:nvSpPr>
          <p:cNvPr id="3" name="Rectángulo: esquinas redondeadas 2">
            <a:extLst>
              <a:ext uri="{FF2B5EF4-FFF2-40B4-BE49-F238E27FC236}">
                <a16:creationId xmlns:a16="http://schemas.microsoft.com/office/drawing/2014/main" id="{DF59C74C-C1A3-4327-9BE4-2BEA35A52EA2}"/>
              </a:ext>
            </a:extLst>
          </p:cNvPr>
          <p:cNvSpPr/>
          <p:nvPr/>
        </p:nvSpPr>
        <p:spPr>
          <a:xfrm>
            <a:off x="8317017" y="880224"/>
            <a:ext cx="3532511" cy="3279464"/>
          </a:xfrm>
          <a:prstGeom prst="roundRect">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latin typeface="Century Gothic" panose="020B0502020202020204" pitchFamily="34" charset="0"/>
            </a:endParaRPr>
          </a:p>
        </p:txBody>
      </p:sp>
      <p:sp>
        <p:nvSpPr>
          <p:cNvPr id="6" name="CuadroTexto 5">
            <a:extLst>
              <a:ext uri="{FF2B5EF4-FFF2-40B4-BE49-F238E27FC236}">
                <a16:creationId xmlns:a16="http://schemas.microsoft.com/office/drawing/2014/main" id="{A04BA169-EF5F-47F2-B0C0-9FF915F54D1B}"/>
              </a:ext>
            </a:extLst>
          </p:cNvPr>
          <p:cNvSpPr txBox="1"/>
          <p:nvPr/>
        </p:nvSpPr>
        <p:spPr>
          <a:xfrm>
            <a:off x="8451268" y="1606077"/>
            <a:ext cx="3360005" cy="1938992"/>
          </a:xfrm>
          <a:prstGeom prst="rect">
            <a:avLst/>
          </a:prstGeom>
          <a:noFill/>
        </p:spPr>
        <p:txBody>
          <a:bodyPr wrap="square" rtlCol="0">
            <a:spAutoFit/>
          </a:bodyPr>
          <a:lstStyle/>
          <a:p>
            <a:r>
              <a:rPr lang="es-CO" sz="2400" b="0" i="0" u="none" strike="noStrike" dirty="0">
                <a:solidFill>
                  <a:schemeClr val="tx1"/>
                </a:solidFill>
                <a:effectLst/>
                <a:latin typeface="Century Gothic" panose="020B0502020202020204" pitchFamily="34" charset="0"/>
              </a:rPr>
              <a:t>Comprar algunos libros que les provea ideas sobre cómo lograr momentos íntimos memorables. </a:t>
            </a:r>
            <a:endParaRPr lang="en-US" sz="2400" dirty="0">
              <a:solidFill>
                <a:schemeClr val="tx1"/>
              </a:solidFill>
              <a:latin typeface="Century Gothic" panose="020B0502020202020204" pitchFamily="34" charset="0"/>
            </a:endParaRPr>
          </a:p>
        </p:txBody>
      </p:sp>
      <p:grpSp>
        <p:nvGrpSpPr>
          <p:cNvPr id="11" name="Google Shape;860;p47">
            <a:extLst>
              <a:ext uri="{FF2B5EF4-FFF2-40B4-BE49-F238E27FC236}">
                <a16:creationId xmlns:a16="http://schemas.microsoft.com/office/drawing/2014/main" id="{68DF6D97-4BD4-4061-8107-001D6565EB2B}"/>
              </a:ext>
            </a:extLst>
          </p:cNvPr>
          <p:cNvGrpSpPr/>
          <p:nvPr/>
        </p:nvGrpSpPr>
        <p:grpSpPr>
          <a:xfrm flipV="1">
            <a:off x="3563037" y="140766"/>
            <a:ext cx="5563403" cy="679104"/>
            <a:chOff x="2889325" y="457675"/>
            <a:chExt cx="3365350" cy="867171"/>
          </a:xfrm>
          <a:solidFill>
            <a:srgbClr val="7E0000"/>
          </a:solidFill>
        </p:grpSpPr>
        <p:sp>
          <p:nvSpPr>
            <p:cNvPr id="12" name="Google Shape;861;p47">
              <a:extLst>
                <a:ext uri="{FF2B5EF4-FFF2-40B4-BE49-F238E27FC236}">
                  <a16:creationId xmlns:a16="http://schemas.microsoft.com/office/drawing/2014/main" id="{26374CBB-107A-4FDF-AE7E-8E91D0E604EE}"/>
                </a:ext>
              </a:extLst>
            </p:cNvPr>
            <p:cNvSpPr/>
            <p:nvPr/>
          </p:nvSpPr>
          <p:spPr>
            <a:xfrm>
              <a:off x="6030210" y="457675"/>
              <a:ext cx="224465" cy="867171"/>
            </a:xfrm>
            <a:custGeom>
              <a:avLst/>
              <a:gdLst/>
              <a:ahLst/>
              <a:cxnLst/>
              <a:rect l="l" t="t" r="r" b="b"/>
              <a:pathLst>
                <a:path w="1252" h="8960" extrusionOk="0">
                  <a:moveTo>
                    <a:pt x="1" y="0"/>
                  </a:moveTo>
                  <a:lnTo>
                    <a:pt x="112" y="8960"/>
                  </a:lnTo>
                  <a:lnTo>
                    <a:pt x="978" y="8960"/>
                  </a:lnTo>
                  <a:lnTo>
                    <a:pt x="1043" y="8879"/>
                  </a:lnTo>
                  <a:lnTo>
                    <a:pt x="932" y="8783"/>
                  </a:lnTo>
                  <a:lnTo>
                    <a:pt x="913" y="8621"/>
                  </a:lnTo>
                  <a:lnTo>
                    <a:pt x="866" y="8494"/>
                  </a:lnTo>
                  <a:lnTo>
                    <a:pt x="897" y="8348"/>
                  </a:lnTo>
                  <a:lnTo>
                    <a:pt x="913" y="8348"/>
                  </a:lnTo>
                  <a:lnTo>
                    <a:pt x="932" y="8252"/>
                  </a:lnTo>
                  <a:lnTo>
                    <a:pt x="963" y="8094"/>
                  </a:lnTo>
                  <a:lnTo>
                    <a:pt x="1028" y="8029"/>
                  </a:lnTo>
                  <a:lnTo>
                    <a:pt x="978" y="7983"/>
                  </a:lnTo>
                  <a:lnTo>
                    <a:pt x="1009" y="7948"/>
                  </a:lnTo>
                  <a:lnTo>
                    <a:pt x="1074" y="7902"/>
                  </a:lnTo>
                  <a:lnTo>
                    <a:pt x="993" y="7740"/>
                  </a:lnTo>
                  <a:lnTo>
                    <a:pt x="1105" y="7629"/>
                  </a:lnTo>
                  <a:lnTo>
                    <a:pt x="1043" y="7421"/>
                  </a:lnTo>
                  <a:lnTo>
                    <a:pt x="1028" y="7259"/>
                  </a:lnTo>
                  <a:lnTo>
                    <a:pt x="1105" y="7229"/>
                  </a:lnTo>
                  <a:lnTo>
                    <a:pt x="1170" y="7179"/>
                  </a:lnTo>
                  <a:lnTo>
                    <a:pt x="1124" y="7067"/>
                  </a:lnTo>
                  <a:lnTo>
                    <a:pt x="1059" y="6875"/>
                  </a:lnTo>
                  <a:lnTo>
                    <a:pt x="1043" y="6732"/>
                  </a:lnTo>
                  <a:lnTo>
                    <a:pt x="1009" y="6636"/>
                  </a:lnTo>
                  <a:lnTo>
                    <a:pt x="978" y="6617"/>
                  </a:lnTo>
                  <a:lnTo>
                    <a:pt x="963" y="6555"/>
                  </a:lnTo>
                  <a:lnTo>
                    <a:pt x="1074" y="6425"/>
                  </a:lnTo>
                  <a:lnTo>
                    <a:pt x="978" y="6251"/>
                  </a:lnTo>
                  <a:lnTo>
                    <a:pt x="1028" y="6155"/>
                  </a:lnTo>
                  <a:lnTo>
                    <a:pt x="932" y="6059"/>
                  </a:lnTo>
                  <a:lnTo>
                    <a:pt x="932" y="6009"/>
                  </a:lnTo>
                  <a:lnTo>
                    <a:pt x="932" y="5897"/>
                  </a:lnTo>
                  <a:lnTo>
                    <a:pt x="913" y="5867"/>
                  </a:lnTo>
                  <a:lnTo>
                    <a:pt x="897" y="5817"/>
                  </a:lnTo>
                  <a:lnTo>
                    <a:pt x="866" y="5690"/>
                  </a:lnTo>
                  <a:lnTo>
                    <a:pt x="897" y="5609"/>
                  </a:lnTo>
                  <a:lnTo>
                    <a:pt x="836" y="5432"/>
                  </a:lnTo>
                  <a:lnTo>
                    <a:pt x="897" y="5367"/>
                  </a:lnTo>
                  <a:lnTo>
                    <a:pt x="882" y="5255"/>
                  </a:lnTo>
                  <a:lnTo>
                    <a:pt x="947" y="5224"/>
                  </a:lnTo>
                  <a:lnTo>
                    <a:pt x="1009" y="5159"/>
                  </a:lnTo>
                  <a:lnTo>
                    <a:pt x="866" y="4951"/>
                  </a:lnTo>
                  <a:lnTo>
                    <a:pt x="882" y="4905"/>
                  </a:lnTo>
                  <a:lnTo>
                    <a:pt x="866" y="4840"/>
                  </a:lnTo>
                  <a:lnTo>
                    <a:pt x="1009" y="4759"/>
                  </a:lnTo>
                  <a:lnTo>
                    <a:pt x="993" y="4616"/>
                  </a:lnTo>
                  <a:lnTo>
                    <a:pt x="1009" y="4501"/>
                  </a:lnTo>
                  <a:lnTo>
                    <a:pt x="963" y="4424"/>
                  </a:lnTo>
                  <a:lnTo>
                    <a:pt x="1074" y="4455"/>
                  </a:lnTo>
                  <a:lnTo>
                    <a:pt x="947" y="4247"/>
                  </a:lnTo>
                  <a:lnTo>
                    <a:pt x="978" y="4136"/>
                  </a:lnTo>
                  <a:lnTo>
                    <a:pt x="978" y="4020"/>
                  </a:lnTo>
                  <a:lnTo>
                    <a:pt x="1028" y="4005"/>
                  </a:lnTo>
                  <a:lnTo>
                    <a:pt x="1090" y="3766"/>
                  </a:lnTo>
                  <a:lnTo>
                    <a:pt x="1155" y="3635"/>
                  </a:lnTo>
                  <a:lnTo>
                    <a:pt x="1105" y="3605"/>
                  </a:lnTo>
                  <a:lnTo>
                    <a:pt x="1074" y="3524"/>
                  </a:lnTo>
                  <a:lnTo>
                    <a:pt x="1105" y="3478"/>
                  </a:lnTo>
                  <a:lnTo>
                    <a:pt x="1074" y="3366"/>
                  </a:lnTo>
                  <a:lnTo>
                    <a:pt x="1090" y="3220"/>
                  </a:lnTo>
                  <a:lnTo>
                    <a:pt x="1140" y="3189"/>
                  </a:lnTo>
                  <a:lnTo>
                    <a:pt x="1140" y="3139"/>
                  </a:lnTo>
                  <a:lnTo>
                    <a:pt x="1170" y="3028"/>
                  </a:lnTo>
                  <a:lnTo>
                    <a:pt x="1155" y="2981"/>
                  </a:lnTo>
                  <a:lnTo>
                    <a:pt x="1124" y="2916"/>
                  </a:lnTo>
                  <a:lnTo>
                    <a:pt x="1059" y="2851"/>
                  </a:lnTo>
                  <a:lnTo>
                    <a:pt x="1140" y="2724"/>
                  </a:lnTo>
                  <a:lnTo>
                    <a:pt x="1105" y="2693"/>
                  </a:lnTo>
                  <a:lnTo>
                    <a:pt x="1124" y="2628"/>
                  </a:lnTo>
                  <a:lnTo>
                    <a:pt x="1140" y="2578"/>
                  </a:lnTo>
                  <a:lnTo>
                    <a:pt x="1170" y="2516"/>
                  </a:lnTo>
                  <a:lnTo>
                    <a:pt x="1251" y="2501"/>
                  </a:lnTo>
                  <a:lnTo>
                    <a:pt x="1155" y="2354"/>
                  </a:lnTo>
                  <a:lnTo>
                    <a:pt x="1140" y="2258"/>
                  </a:lnTo>
                  <a:lnTo>
                    <a:pt x="1124" y="2097"/>
                  </a:lnTo>
                  <a:lnTo>
                    <a:pt x="1105" y="2000"/>
                  </a:lnTo>
                  <a:lnTo>
                    <a:pt x="1105" y="1970"/>
                  </a:lnTo>
                  <a:lnTo>
                    <a:pt x="1090" y="1843"/>
                  </a:lnTo>
                  <a:lnTo>
                    <a:pt x="1124" y="1808"/>
                  </a:lnTo>
                  <a:lnTo>
                    <a:pt x="1105" y="1747"/>
                  </a:lnTo>
                  <a:lnTo>
                    <a:pt x="1074" y="1616"/>
                  </a:lnTo>
                  <a:lnTo>
                    <a:pt x="1124" y="1520"/>
                  </a:lnTo>
                  <a:lnTo>
                    <a:pt x="1028" y="1327"/>
                  </a:lnTo>
                  <a:lnTo>
                    <a:pt x="1105" y="1266"/>
                  </a:lnTo>
                  <a:lnTo>
                    <a:pt x="1090" y="1135"/>
                  </a:lnTo>
                  <a:lnTo>
                    <a:pt x="1105" y="977"/>
                  </a:lnTo>
                  <a:lnTo>
                    <a:pt x="1074" y="896"/>
                  </a:lnTo>
                  <a:lnTo>
                    <a:pt x="1124" y="866"/>
                  </a:lnTo>
                  <a:lnTo>
                    <a:pt x="1074" y="704"/>
                  </a:lnTo>
                  <a:lnTo>
                    <a:pt x="1074" y="639"/>
                  </a:lnTo>
                  <a:lnTo>
                    <a:pt x="1124" y="496"/>
                  </a:lnTo>
                  <a:lnTo>
                    <a:pt x="1028" y="223"/>
                  </a:lnTo>
                  <a:lnTo>
                    <a:pt x="993" y="127"/>
                  </a:lnTo>
                  <a:lnTo>
                    <a:pt x="1028" y="31"/>
                  </a:lnTo>
                  <a:lnTo>
                    <a:pt x="1009"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entury Gothic" panose="020B0502020202020204" pitchFamily="34" charset="0"/>
              </a:endParaRPr>
            </a:p>
          </p:txBody>
        </p:sp>
        <p:sp>
          <p:nvSpPr>
            <p:cNvPr id="13" name="Google Shape;862;p47">
              <a:extLst>
                <a:ext uri="{FF2B5EF4-FFF2-40B4-BE49-F238E27FC236}">
                  <a16:creationId xmlns:a16="http://schemas.microsoft.com/office/drawing/2014/main" id="{48EB216C-2884-41E3-B316-57CFA4E14516}"/>
                </a:ext>
              </a:extLst>
            </p:cNvPr>
            <p:cNvSpPr/>
            <p:nvPr/>
          </p:nvSpPr>
          <p:spPr>
            <a:xfrm>
              <a:off x="2889325" y="457675"/>
              <a:ext cx="3304581" cy="867171"/>
            </a:xfrm>
            <a:custGeom>
              <a:avLst/>
              <a:gdLst/>
              <a:ahLst/>
              <a:cxnLst/>
              <a:rect l="l" t="t" r="r" b="b"/>
              <a:pathLst>
                <a:path w="18432" h="8960" extrusionOk="0">
                  <a:moveTo>
                    <a:pt x="289" y="0"/>
                  </a:moveTo>
                  <a:lnTo>
                    <a:pt x="289" y="46"/>
                  </a:lnTo>
                  <a:lnTo>
                    <a:pt x="274" y="77"/>
                  </a:lnTo>
                  <a:lnTo>
                    <a:pt x="255" y="173"/>
                  </a:lnTo>
                  <a:lnTo>
                    <a:pt x="193" y="496"/>
                  </a:lnTo>
                  <a:lnTo>
                    <a:pt x="305" y="719"/>
                  </a:lnTo>
                  <a:lnTo>
                    <a:pt x="385" y="785"/>
                  </a:lnTo>
                  <a:lnTo>
                    <a:pt x="335" y="846"/>
                  </a:lnTo>
                  <a:lnTo>
                    <a:pt x="255" y="1023"/>
                  </a:lnTo>
                  <a:lnTo>
                    <a:pt x="224" y="1154"/>
                  </a:lnTo>
                  <a:lnTo>
                    <a:pt x="178" y="1346"/>
                  </a:lnTo>
                  <a:lnTo>
                    <a:pt x="97" y="1423"/>
                  </a:lnTo>
                  <a:lnTo>
                    <a:pt x="81" y="1570"/>
                  </a:lnTo>
                  <a:lnTo>
                    <a:pt x="81" y="1747"/>
                  </a:lnTo>
                  <a:lnTo>
                    <a:pt x="47" y="1808"/>
                  </a:lnTo>
                  <a:lnTo>
                    <a:pt x="178" y="2035"/>
                  </a:lnTo>
                  <a:lnTo>
                    <a:pt x="97" y="2227"/>
                  </a:lnTo>
                  <a:lnTo>
                    <a:pt x="81" y="2258"/>
                  </a:lnTo>
                  <a:lnTo>
                    <a:pt x="112" y="2370"/>
                  </a:lnTo>
                  <a:lnTo>
                    <a:pt x="128" y="2516"/>
                  </a:lnTo>
                  <a:lnTo>
                    <a:pt x="178" y="2658"/>
                  </a:lnTo>
                  <a:lnTo>
                    <a:pt x="143" y="2851"/>
                  </a:lnTo>
                  <a:lnTo>
                    <a:pt x="62" y="2851"/>
                  </a:lnTo>
                  <a:lnTo>
                    <a:pt x="47" y="2901"/>
                  </a:lnTo>
                  <a:lnTo>
                    <a:pt x="1" y="2962"/>
                  </a:lnTo>
                  <a:lnTo>
                    <a:pt x="81" y="3078"/>
                  </a:lnTo>
                  <a:lnTo>
                    <a:pt x="128" y="3205"/>
                  </a:lnTo>
                  <a:lnTo>
                    <a:pt x="47" y="3285"/>
                  </a:lnTo>
                  <a:lnTo>
                    <a:pt x="31" y="3462"/>
                  </a:lnTo>
                  <a:lnTo>
                    <a:pt x="143" y="3701"/>
                  </a:lnTo>
                  <a:lnTo>
                    <a:pt x="143" y="3878"/>
                  </a:lnTo>
                  <a:lnTo>
                    <a:pt x="178" y="4039"/>
                  </a:lnTo>
                  <a:lnTo>
                    <a:pt x="178" y="4136"/>
                  </a:lnTo>
                  <a:lnTo>
                    <a:pt x="208" y="4247"/>
                  </a:lnTo>
                  <a:lnTo>
                    <a:pt x="178" y="4309"/>
                  </a:lnTo>
                  <a:lnTo>
                    <a:pt x="158" y="4389"/>
                  </a:lnTo>
                  <a:lnTo>
                    <a:pt x="62" y="4520"/>
                  </a:lnTo>
                  <a:lnTo>
                    <a:pt x="143" y="4663"/>
                  </a:lnTo>
                  <a:lnTo>
                    <a:pt x="255" y="4840"/>
                  </a:lnTo>
                  <a:lnTo>
                    <a:pt x="158" y="4886"/>
                  </a:lnTo>
                  <a:lnTo>
                    <a:pt x="178" y="4936"/>
                  </a:lnTo>
                  <a:lnTo>
                    <a:pt x="112" y="5017"/>
                  </a:lnTo>
                  <a:lnTo>
                    <a:pt x="158" y="5078"/>
                  </a:lnTo>
                  <a:lnTo>
                    <a:pt x="112" y="5209"/>
                  </a:lnTo>
                  <a:lnTo>
                    <a:pt x="128" y="5351"/>
                  </a:lnTo>
                  <a:lnTo>
                    <a:pt x="178" y="5640"/>
                  </a:lnTo>
                  <a:lnTo>
                    <a:pt x="112" y="5705"/>
                  </a:lnTo>
                  <a:lnTo>
                    <a:pt x="97" y="6024"/>
                  </a:lnTo>
                  <a:lnTo>
                    <a:pt x="158" y="6251"/>
                  </a:lnTo>
                  <a:lnTo>
                    <a:pt x="193" y="6571"/>
                  </a:lnTo>
                  <a:lnTo>
                    <a:pt x="239" y="6732"/>
                  </a:lnTo>
                  <a:lnTo>
                    <a:pt x="274" y="6844"/>
                  </a:lnTo>
                  <a:lnTo>
                    <a:pt x="193" y="6940"/>
                  </a:lnTo>
                  <a:lnTo>
                    <a:pt x="305" y="7117"/>
                  </a:lnTo>
                  <a:lnTo>
                    <a:pt x="255" y="7213"/>
                  </a:lnTo>
                  <a:lnTo>
                    <a:pt x="239" y="7406"/>
                  </a:lnTo>
                  <a:lnTo>
                    <a:pt x="385" y="7740"/>
                  </a:lnTo>
                  <a:lnTo>
                    <a:pt x="320" y="8044"/>
                  </a:lnTo>
                  <a:lnTo>
                    <a:pt x="447" y="8252"/>
                  </a:lnTo>
                  <a:lnTo>
                    <a:pt x="335" y="8494"/>
                  </a:lnTo>
                  <a:lnTo>
                    <a:pt x="305" y="8606"/>
                  </a:lnTo>
                  <a:lnTo>
                    <a:pt x="239" y="8671"/>
                  </a:lnTo>
                  <a:lnTo>
                    <a:pt x="351" y="8894"/>
                  </a:lnTo>
                  <a:lnTo>
                    <a:pt x="18097" y="8960"/>
                  </a:lnTo>
                  <a:lnTo>
                    <a:pt x="18143" y="8848"/>
                  </a:lnTo>
                  <a:lnTo>
                    <a:pt x="18178" y="8783"/>
                  </a:lnTo>
                  <a:lnTo>
                    <a:pt x="18066" y="8575"/>
                  </a:lnTo>
                  <a:lnTo>
                    <a:pt x="18143" y="8575"/>
                  </a:lnTo>
                  <a:lnTo>
                    <a:pt x="18112" y="8479"/>
                  </a:lnTo>
                  <a:lnTo>
                    <a:pt x="18112" y="8413"/>
                  </a:lnTo>
                  <a:lnTo>
                    <a:pt x="18143" y="8317"/>
                  </a:lnTo>
                  <a:lnTo>
                    <a:pt x="18066" y="8140"/>
                  </a:lnTo>
                  <a:lnTo>
                    <a:pt x="18097" y="8125"/>
                  </a:lnTo>
                  <a:lnTo>
                    <a:pt x="18193" y="8044"/>
                  </a:lnTo>
                  <a:lnTo>
                    <a:pt x="18209" y="7998"/>
                  </a:lnTo>
                  <a:lnTo>
                    <a:pt x="18178" y="7886"/>
                  </a:lnTo>
                  <a:lnTo>
                    <a:pt x="18259" y="7821"/>
                  </a:lnTo>
                  <a:lnTo>
                    <a:pt x="18209" y="7579"/>
                  </a:lnTo>
                  <a:lnTo>
                    <a:pt x="18178" y="7406"/>
                  </a:lnTo>
                  <a:lnTo>
                    <a:pt x="18224" y="7340"/>
                  </a:lnTo>
                  <a:lnTo>
                    <a:pt x="18259" y="7148"/>
                  </a:lnTo>
                  <a:lnTo>
                    <a:pt x="18178" y="7082"/>
                  </a:lnTo>
                  <a:lnTo>
                    <a:pt x="18112" y="6763"/>
                  </a:lnTo>
                  <a:lnTo>
                    <a:pt x="18066" y="6732"/>
                  </a:lnTo>
                  <a:lnTo>
                    <a:pt x="18128" y="6601"/>
                  </a:lnTo>
                  <a:lnTo>
                    <a:pt x="18016" y="6444"/>
                  </a:lnTo>
                  <a:lnTo>
                    <a:pt x="18143" y="6313"/>
                  </a:lnTo>
                  <a:lnTo>
                    <a:pt x="18047" y="6090"/>
                  </a:lnTo>
                  <a:lnTo>
                    <a:pt x="18082" y="5882"/>
                  </a:lnTo>
                  <a:lnTo>
                    <a:pt x="18178" y="5867"/>
                  </a:lnTo>
                  <a:lnTo>
                    <a:pt x="18112" y="5721"/>
                  </a:lnTo>
                  <a:lnTo>
                    <a:pt x="18112" y="5594"/>
                  </a:lnTo>
                  <a:lnTo>
                    <a:pt x="18097" y="5367"/>
                  </a:lnTo>
                  <a:lnTo>
                    <a:pt x="18082" y="5174"/>
                  </a:lnTo>
                  <a:lnTo>
                    <a:pt x="18066" y="4951"/>
                  </a:lnTo>
                  <a:lnTo>
                    <a:pt x="18143" y="4870"/>
                  </a:lnTo>
                  <a:lnTo>
                    <a:pt x="18097" y="4809"/>
                  </a:lnTo>
                  <a:lnTo>
                    <a:pt x="18143" y="4743"/>
                  </a:lnTo>
                  <a:lnTo>
                    <a:pt x="18162" y="4597"/>
                  </a:lnTo>
                  <a:lnTo>
                    <a:pt x="18097" y="4424"/>
                  </a:lnTo>
                  <a:lnTo>
                    <a:pt x="18274" y="4328"/>
                  </a:lnTo>
                  <a:lnTo>
                    <a:pt x="18259" y="4166"/>
                  </a:lnTo>
                  <a:lnTo>
                    <a:pt x="18193" y="4020"/>
                  </a:lnTo>
                  <a:lnTo>
                    <a:pt x="18274" y="3924"/>
                  </a:lnTo>
                  <a:lnTo>
                    <a:pt x="18239" y="3732"/>
                  </a:lnTo>
                  <a:lnTo>
                    <a:pt x="18355" y="3655"/>
                  </a:lnTo>
                  <a:lnTo>
                    <a:pt x="18320" y="3412"/>
                  </a:lnTo>
                  <a:lnTo>
                    <a:pt x="18274" y="3270"/>
                  </a:lnTo>
                  <a:lnTo>
                    <a:pt x="18355" y="2805"/>
                  </a:lnTo>
                  <a:lnTo>
                    <a:pt x="18289" y="2628"/>
                  </a:lnTo>
                  <a:lnTo>
                    <a:pt x="18416" y="2562"/>
                  </a:lnTo>
                  <a:lnTo>
                    <a:pt x="18416" y="2531"/>
                  </a:lnTo>
                  <a:lnTo>
                    <a:pt x="18416" y="2451"/>
                  </a:lnTo>
                  <a:lnTo>
                    <a:pt x="18385" y="2324"/>
                  </a:lnTo>
                  <a:lnTo>
                    <a:pt x="18320" y="2274"/>
                  </a:lnTo>
                  <a:lnTo>
                    <a:pt x="18385" y="2274"/>
                  </a:lnTo>
                  <a:lnTo>
                    <a:pt x="18432" y="2162"/>
                  </a:lnTo>
                  <a:lnTo>
                    <a:pt x="18355" y="2116"/>
                  </a:lnTo>
                  <a:lnTo>
                    <a:pt x="18385" y="1874"/>
                  </a:lnTo>
                  <a:lnTo>
                    <a:pt x="18239" y="1666"/>
                  </a:lnTo>
                  <a:lnTo>
                    <a:pt x="18355" y="1600"/>
                  </a:lnTo>
                  <a:lnTo>
                    <a:pt x="18259" y="1408"/>
                  </a:lnTo>
                  <a:lnTo>
                    <a:pt x="18259" y="1346"/>
                  </a:lnTo>
                  <a:lnTo>
                    <a:pt x="18193" y="1216"/>
                  </a:lnTo>
                  <a:lnTo>
                    <a:pt x="18355" y="1089"/>
                  </a:lnTo>
                  <a:lnTo>
                    <a:pt x="18305" y="912"/>
                  </a:lnTo>
                  <a:lnTo>
                    <a:pt x="18259" y="866"/>
                  </a:lnTo>
                  <a:lnTo>
                    <a:pt x="18355" y="750"/>
                  </a:lnTo>
                  <a:lnTo>
                    <a:pt x="18370" y="577"/>
                  </a:lnTo>
                  <a:lnTo>
                    <a:pt x="18416" y="366"/>
                  </a:lnTo>
                  <a:lnTo>
                    <a:pt x="18370" y="192"/>
                  </a:lnTo>
                  <a:lnTo>
                    <a:pt x="18370"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Century Gothic" panose="020B0502020202020204" pitchFamily="34" charset="0"/>
              </a:endParaRPr>
            </a:p>
          </p:txBody>
        </p:sp>
      </p:grpSp>
      <p:sp>
        <p:nvSpPr>
          <p:cNvPr id="7" name="CuadroTexto 6">
            <a:extLst>
              <a:ext uri="{FF2B5EF4-FFF2-40B4-BE49-F238E27FC236}">
                <a16:creationId xmlns:a16="http://schemas.microsoft.com/office/drawing/2014/main" id="{5FD98999-73D1-4894-A004-1E7720E1564A}"/>
              </a:ext>
            </a:extLst>
          </p:cNvPr>
          <p:cNvSpPr txBox="1"/>
          <p:nvPr/>
        </p:nvSpPr>
        <p:spPr>
          <a:xfrm>
            <a:off x="459385" y="1342048"/>
            <a:ext cx="3166410" cy="2677656"/>
          </a:xfrm>
          <a:prstGeom prst="rect">
            <a:avLst/>
          </a:prstGeom>
          <a:noFill/>
        </p:spPr>
        <p:txBody>
          <a:bodyPr wrap="square" rtlCol="0">
            <a:spAutoFit/>
          </a:bodyPr>
          <a:lstStyle/>
          <a:p>
            <a:r>
              <a:rPr lang="es-CO" sz="2400" dirty="0">
                <a:solidFill>
                  <a:schemeClr val="tx1"/>
                </a:solidFill>
                <a:latin typeface="Century Gothic" panose="020B0502020202020204" pitchFamily="34" charset="0"/>
              </a:rPr>
              <a:t>I</a:t>
            </a:r>
            <a:r>
              <a:rPr lang="es-CO" sz="2400" b="0" i="0" u="none" strike="noStrike" dirty="0">
                <a:solidFill>
                  <a:schemeClr val="tx1"/>
                </a:solidFill>
                <a:effectLst/>
                <a:latin typeface="Century Gothic" panose="020B0502020202020204" pitchFamily="34" charset="0"/>
              </a:rPr>
              <a:t>ncorporar algunos juegos eróticos y recursos que aporten a la excitación y al placer sexual de ambos</a:t>
            </a:r>
            <a:endParaRPr lang="en-US" sz="2400" dirty="0">
              <a:solidFill>
                <a:schemeClr val="tx1"/>
              </a:solidFill>
              <a:latin typeface="Century Gothic" panose="020B0502020202020204" pitchFamily="34" charset="0"/>
            </a:endParaRPr>
          </a:p>
        </p:txBody>
      </p:sp>
      <p:sp>
        <p:nvSpPr>
          <p:cNvPr id="9" name="Google Shape;1246;p61">
            <a:extLst>
              <a:ext uri="{FF2B5EF4-FFF2-40B4-BE49-F238E27FC236}">
                <a16:creationId xmlns:a16="http://schemas.microsoft.com/office/drawing/2014/main" id="{82B478A4-D876-44CB-A007-D5F6C64D6F34}"/>
              </a:ext>
            </a:extLst>
          </p:cNvPr>
          <p:cNvSpPr/>
          <p:nvPr/>
        </p:nvSpPr>
        <p:spPr>
          <a:xfrm>
            <a:off x="213131" y="5211254"/>
            <a:ext cx="11765738" cy="1646746"/>
          </a:xfrm>
          <a:custGeom>
            <a:avLst/>
            <a:gdLst/>
            <a:ahLst/>
            <a:cxnLst/>
            <a:rect l="l" t="t" r="r" b="b"/>
            <a:pathLst>
              <a:path w="12711" h="4602" extrusionOk="0">
                <a:moveTo>
                  <a:pt x="208" y="1507"/>
                </a:moveTo>
                <a:cubicBezTo>
                  <a:pt x="208" y="1507"/>
                  <a:pt x="208" y="1507"/>
                  <a:pt x="210" y="1507"/>
                </a:cubicBezTo>
                <a:lnTo>
                  <a:pt x="210" y="1507"/>
                </a:lnTo>
                <a:cubicBezTo>
                  <a:pt x="209" y="1507"/>
                  <a:pt x="208" y="1507"/>
                  <a:pt x="208" y="1507"/>
                </a:cubicBezTo>
                <a:close/>
                <a:moveTo>
                  <a:pt x="0" y="1"/>
                </a:moveTo>
                <a:lnTo>
                  <a:pt x="0" y="436"/>
                </a:lnTo>
                <a:lnTo>
                  <a:pt x="335" y="482"/>
                </a:lnTo>
                <a:cubicBezTo>
                  <a:pt x="370" y="401"/>
                  <a:pt x="447" y="355"/>
                  <a:pt x="527" y="355"/>
                </a:cubicBezTo>
                <a:cubicBezTo>
                  <a:pt x="658" y="355"/>
                  <a:pt x="770" y="466"/>
                  <a:pt x="770" y="593"/>
                </a:cubicBezTo>
                <a:cubicBezTo>
                  <a:pt x="770" y="709"/>
                  <a:pt x="658" y="820"/>
                  <a:pt x="527" y="820"/>
                </a:cubicBezTo>
                <a:cubicBezTo>
                  <a:pt x="431" y="820"/>
                  <a:pt x="351" y="755"/>
                  <a:pt x="320" y="674"/>
                </a:cubicBezTo>
                <a:lnTo>
                  <a:pt x="274" y="674"/>
                </a:lnTo>
                <a:cubicBezTo>
                  <a:pt x="112" y="674"/>
                  <a:pt x="320" y="674"/>
                  <a:pt x="158" y="739"/>
                </a:cubicBezTo>
                <a:cubicBezTo>
                  <a:pt x="106" y="761"/>
                  <a:pt x="77" y="769"/>
                  <a:pt x="63" y="769"/>
                </a:cubicBezTo>
                <a:cubicBezTo>
                  <a:pt x="35" y="769"/>
                  <a:pt x="62" y="739"/>
                  <a:pt x="62" y="739"/>
                </a:cubicBezTo>
                <a:lnTo>
                  <a:pt x="0" y="739"/>
                </a:lnTo>
                <a:lnTo>
                  <a:pt x="0" y="1267"/>
                </a:lnTo>
                <a:lnTo>
                  <a:pt x="335" y="1301"/>
                </a:lnTo>
                <a:cubicBezTo>
                  <a:pt x="370" y="1236"/>
                  <a:pt x="447" y="1190"/>
                  <a:pt x="527" y="1190"/>
                </a:cubicBezTo>
                <a:cubicBezTo>
                  <a:pt x="658" y="1190"/>
                  <a:pt x="770" y="1286"/>
                  <a:pt x="770" y="1413"/>
                </a:cubicBezTo>
                <a:cubicBezTo>
                  <a:pt x="770" y="1540"/>
                  <a:pt x="658" y="1636"/>
                  <a:pt x="527" y="1636"/>
                </a:cubicBezTo>
                <a:cubicBezTo>
                  <a:pt x="431" y="1636"/>
                  <a:pt x="351" y="1590"/>
                  <a:pt x="320" y="1509"/>
                </a:cubicBezTo>
                <a:lnTo>
                  <a:pt x="274" y="1509"/>
                </a:lnTo>
                <a:cubicBezTo>
                  <a:pt x="232" y="1509"/>
                  <a:pt x="215" y="1508"/>
                  <a:pt x="210" y="1507"/>
                </a:cubicBezTo>
                <a:lnTo>
                  <a:pt x="210" y="1507"/>
                </a:lnTo>
                <a:cubicBezTo>
                  <a:pt x="219" y="1509"/>
                  <a:pt x="255" y="1518"/>
                  <a:pt x="158" y="1555"/>
                </a:cubicBezTo>
                <a:cubicBezTo>
                  <a:pt x="106" y="1577"/>
                  <a:pt x="77" y="1584"/>
                  <a:pt x="63" y="1584"/>
                </a:cubicBezTo>
                <a:cubicBezTo>
                  <a:pt x="35" y="1584"/>
                  <a:pt x="62" y="1555"/>
                  <a:pt x="62" y="1555"/>
                </a:cubicBezTo>
                <a:lnTo>
                  <a:pt x="0" y="1555"/>
                </a:lnTo>
                <a:lnTo>
                  <a:pt x="0" y="2086"/>
                </a:lnTo>
                <a:lnTo>
                  <a:pt x="335" y="2132"/>
                </a:lnTo>
                <a:cubicBezTo>
                  <a:pt x="370" y="2055"/>
                  <a:pt x="447" y="2005"/>
                  <a:pt x="527" y="2005"/>
                </a:cubicBezTo>
                <a:cubicBezTo>
                  <a:pt x="658" y="2005"/>
                  <a:pt x="770" y="2101"/>
                  <a:pt x="770" y="2228"/>
                </a:cubicBezTo>
                <a:cubicBezTo>
                  <a:pt x="770" y="2359"/>
                  <a:pt x="658" y="2471"/>
                  <a:pt x="527" y="2471"/>
                </a:cubicBezTo>
                <a:cubicBezTo>
                  <a:pt x="431" y="2471"/>
                  <a:pt x="351" y="2405"/>
                  <a:pt x="320" y="2324"/>
                </a:cubicBezTo>
                <a:lnTo>
                  <a:pt x="274" y="2324"/>
                </a:lnTo>
                <a:cubicBezTo>
                  <a:pt x="112" y="2324"/>
                  <a:pt x="320" y="2324"/>
                  <a:pt x="158" y="2390"/>
                </a:cubicBezTo>
                <a:cubicBezTo>
                  <a:pt x="106" y="2412"/>
                  <a:pt x="77" y="2419"/>
                  <a:pt x="63" y="2419"/>
                </a:cubicBezTo>
                <a:cubicBezTo>
                  <a:pt x="35" y="2419"/>
                  <a:pt x="62" y="2390"/>
                  <a:pt x="62" y="2390"/>
                </a:cubicBezTo>
                <a:lnTo>
                  <a:pt x="0" y="2390"/>
                </a:lnTo>
                <a:lnTo>
                  <a:pt x="0" y="2921"/>
                </a:lnTo>
                <a:lnTo>
                  <a:pt x="335" y="2952"/>
                </a:lnTo>
                <a:cubicBezTo>
                  <a:pt x="370" y="2886"/>
                  <a:pt x="447" y="2825"/>
                  <a:pt x="527" y="2825"/>
                </a:cubicBezTo>
                <a:cubicBezTo>
                  <a:pt x="658" y="2825"/>
                  <a:pt x="770" y="2936"/>
                  <a:pt x="770" y="3063"/>
                </a:cubicBezTo>
                <a:cubicBezTo>
                  <a:pt x="770" y="3190"/>
                  <a:pt x="658" y="3286"/>
                  <a:pt x="527" y="3286"/>
                </a:cubicBezTo>
                <a:cubicBezTo>
                  <a:pt x="431" y="3286"/>
                  <a:pt x="351" y="3240"/>
                  <a:pt x="320" y="3159"/>
                </a:cubicBezTo>
                <a:lnTo>
                  <a:pt x="274" y="3159"/>
                </a:lnTo>
                <a:cubicBezTo>
                  <a:pt x="222" y="3159"/>
                  <a:pt x="208" y="3158"/>
                  <a:pt x="208" y="3158"/>
                </a:cubicBezTo>
                <a:lnTo>
                  <a:pt x="208" y="3158"/>
                </a:lnTo>
                <a:cubicBezTo>
                  <a:pt x="207" y="3158"/>
                  <a:pt x="268" y="3165"/>
                  <a:pt x="158" y="3209"/>
                </a:cubicBezTo>
                <a:cubicBezTo>
                  <a:pt x="106" y="3230"/>
                  <a:pt x="77" y="3237"/>
                  <a:pt x="63" y="3237"/>
                </a:cubicBezTo>
                <a:cubicBezTo>
                  <a:pt x="35" y="3237"/>
                  <a:pt x="62" y="3209"/>
                  <a:pt x="62" y="3209"/>
                </a:cubicBezTo>
                <a:lnTo>
                  <a:pt x="0" y="3209"/>
                </a:lnTo>
                <a:lnTo>
                  <a:pt x="0" y="3736"/>
                </a:lnTo>
                <a:lnTo>
                  <a:pt x="335" y="3786"/>
                </a:lnTo>
                <a:cubicBezTo>
                  <a:pt x="370" y="3706"/>
                  <a:pt x="447" y="3656"/>
                  <a:pt x="527" y="3656"/>
                </a:cubicBezTo>
                <a:cubicBezTo>
                  <a:pt x="658" y="3656"/>
                  <a:pt x="770" y="3752"/>
                  <a:pt x="770" y="3882"/>
                </a:cubicBezTo>
                <a:cubicBezTo>
                  <a:pt x="770" y="4009"/>
                  <a:pt x="658" y="4121"/>
                  <a:pt x="527" y="4121"/>
                </a:cubicBezTo>
                <a:cubicBezTo>
                  <a:pt x="431" y="4121"/>
                  <a:pt x="351" y="4056"/>
                  <a:pt x="320" y="3979"/>
                </a:cubicBezTo>
                <a:lnTo>
                  <a:pt x="274" y="3979"/>
                </a:lnTo>
                <a:cubicBezTo>
                  <a:pt x="112" y="3979"/>
                  <a:pt x="320" y="3979"/>
                  <a:pt x="158" y="4040"/>
                </a:cubicBezTo>
                <a:cubicBezTo>
                  <a:pt x="106" y="4057"/>
                  <a:pt x="77" y="4062"/>
                  <a:pt x="63" y="4062"/>
                </a:cubicBezTo>
                <a:cubicBezTo>
                  <a:pt x="35" y="4062"/>
                  <a:pt x="62" y="4040"/>
                  <a:pt x="62" y="4040"/>
                </a:cubicBezTo>
                <a:lnTo>
                  <a:pt x="0" y="4040"/>
                </a:lnTo>
                <a:lnTo>
                  <a:pt x="0" y="4536"/>
                </a:lnTo>
                <a:cubicBezTo>
                  <a:pt x="47" y="4521"/>
                  <a:pt x="112" y="4490"/>
                  <a:pt x="193" y="4490"/>
                </a:cubicBezTo>
                <a:cubicBezTo>
                  <a:pt x="370" y="4490"/>
                  <a:pt x="370" y="4379"/>
                  <a:pt x="562" y="4379"/>
                </a:cubicBezTo>
                <a:lnTo>
                  <a:pt x="912" y="4379"/>
                </a:lnTo>
                <a:cubicBezTo>
                  <a:pt x="1105" y="4379"/>
                  <a:pt x="1105" y="4460"/>
                  <a:pt x="1281" y="4460"/>
                </a:cubicBezTo>
                <a:cubicBezTo>
                  <a:pt x="1458" y="4460"/>
                  <a:pt x="1458" y="4506"/>
                  <a:pt x="1651" y="4506"/>
                </a:cubicBezTo>
                <a:cubicBezTo>
                  <a:pt x="1828" y="4506"/>
                  <a:pt x="1828" y="4460"/>
                  <a:pt x="2005" y="4460"/>
                </a:cubicBezTo>
                <a:cubicBezTo>
                  <a:pt x="2197" y="4460"/>
                  <a:pt x="2197" y="4536"/>
                  <a:pt x="2370" y="4536"/>
                </a:cubicBezTo>
                <a:cubicBezTo>
                  <a:pt x="2547" y="4536"/>
                  <a:pt x="2547" y="4425"/>
                  <a:pt x="2739" y="4425"/>
                </a:cubicBezTo>
                <a:cubicBezTo>
                  <a:pt x="2916" y="4425"/>
                  <a:pt x="2916" y="4521"/>
                  <a:pt x="3093" y="4521"/>
                </a:cubicBezTo>
                <a:cubicBezTo>
                  <a:pt x="3286" y="4521"/>
                  <a:pt x="3286" y="4490"/>
                  <a:pt x="3463" y="4490"/>
                </a:cubicBezTo>
                <a:cubicBezTo>
                  <a:pt x="3640" y="4490"/>
                  <a:pt x="3640" y="4586"/>
                  <a:pt x="3832" y="4586"/>
                </a:cubicBezTo>
                <a:cubicBezTo>
                  <a:pt x="4005" y="4586"/>
                  <a:pt x="4005" y="4394"/>
                  <a:pt x="4182" y="4394"/>
                </a:cubicBezTo>
                <a:cubicBezTo>
                  <a:pt x="4359" y="4394"/>
                  <a:pt x="4359" y="4556"/>
                  <a:pt x="4551" y="4556"/>
                </a:cubicBezTo>
                <a:cubicBezTo>
                  <a:pt x="4728" y="4556"/>
                  <a:pt x="4728" y="4602"/>
                  <a:pt x="4905" y="4602"/>
                </a:cubicBezTo>
                <a:cubicBezTo>
                  <a:pt x="5098" y="4602"/>
                  <a:pt x="5098" y="4440"/>
                  <a:pt x="5275" y="4440"/>
                </a:cubicBezTo>
                <a:cubicBezTo>
                  <a:pt x="5448" y="4440"/>
                  <a:pt x="5448" y="4521"/>
                  <a:pt x="5640" y="4521"/>
                </a:cubicBezTo>
                <a:cubicBezTo>
                  <a:pt x="5817" y="4521"/>
                  <a:pt x="5817" y="4571"/>
                  <a:pt x="5994" y="4571"/>
                </a:cubicBezTo>
                <a:lnTo>
                  <a:pt x="6363" y="4571"/>
                </a:lnTo>
                <a:cubicBezTo>
                  <a:pt x="6540" y="4571"/>
                  <a:pt x="6540" y="4521"/>
                  <a:pt x="6733" y="4521"/>
                </a:cubicBezTo>
                <a:cubicBezTo>
                  <a:pt x="6910" y="4521"/>
                  <a:pt x="6910" y="4425"/>
                  <a:pt x="7083" y="4425"/>
                </a:cubicBezTo>
                <a:cubicBezTo>
                  <a:pt x="7275" y="4425"/>
                  <a:pt x="7275" y="4521"/>
                  <a:pt x="7452" y="4521"/>
                </a:cubicBezTo>
                <a:cubicBezTo>
                  <a:pt x="7629" y="4521"/>
                  <a:pt x="7629" y="4460"/>
                  <a:pt x="7821" y="4460"/>
                </a:cubicBezTo>
                <a:cubicBezTo>
                  <a:pt x="7998" y="4460"/>
                  <a:pt x="7998" y="4410"/>
                  <a:pt x="8175" y="4410"/>
                </a:cubicBezTo>
                <a:cubicBezTo>
                  <a:pt x="8368" y="4410"/>
                  <a:pt x="8368" y="4506"/>
                  <a:pt x="8545" y="4506"/>
                </a:cubicBezTo>
                <a:cubicBezTo>
                  <a:pt x="8718" y="4506"/>
                  <a:pt x="8718" y="4556"/>
                  <a:pt x="8910" y="4556"/>
                </a:cubicBezTo>
                <a:cubicBezTo>
                  <a:pt x="9087" y="4556"/>
                  <a:pt x="9087" y="4506"/>
                  <a:pt x="9264" y="4506"/>
                </a:cubicBezTo>
                <a:cubicBezTo>
                  <a:pt x="9441" y="4506"/>
                  <a:pt x="9441" y="4490"/>
                  <a:pt x="9633" y="4490"/>
                </a:cubicBezTo>
                <a:cubicBezTo>
                  <a:pt x="9810" y="4490"/>
                  <a:pt x="9810" y="4586"/>
                  <a:pt x="9987" y="4586"/>
                </a:cubicBezTo>
                <a:cubicBezTo>
                  <a:pt x="10180" y="4586"/>
                  <a:pt x="10180" y="4394"/>
                  <a:pt x="10353" y="4394"/>
                </a:cubicBezTo>
                <a:cubicBezTo>
                  <a:pt x="10530" y="4394"/>
                  <a:pt x="10530" y="4521"/>
                  <a:pt x="10722" y="4521"/>
                </a:cubicBezTo>
                <a:cubicBezTo>
                  <a:pt x="10899" y="4521"/>
                  <a:pt x="10899" y="4440"/>
                  <a:pt x="11076" y="4440"/>
                </a:cubicBezTo>
                <a:cubicBezTo>
                  <a:pt x="11268" y="4440"/>
                  <a:pt x="11268" y="4602"/>
                  <a:pt x="11445" y="4602"/>
                </a:cubicBezTo>
                <a:cubicBezTo>
                  <a:pt x="11622" y="4602"/>
                  <a:pt x="11622" y="4536"/>
                  <a:pt x="11815" y="4536"/>
                </a:cubicBezTo>
                <a:cubicBezTo>
                  <a:pt x="11988" y="4536"/>
                  <a:pt x="11988" y="4440"/>
                  <a:pt x="12165" y="4440"/>
                </a:cubicBezTo>
                <a:cubicBezTo>
                  <a:pt x="12314" y="4440"/>
                  <a:pt x="12405" y="4577"/>
                  <a:pt x="12500" y="4577"/>
                </a:cubicBezTo>
                <a:cubicBezTo>
                  <a:pt x="12527" y="4577"/>
                  <a:pt x="12555" y="4566"/>
                  <a:pt x="12584" y="4536"/>
                </a:cubicBezTo>
                <a:cubicBezTo>
                  <a:pt x="12711" y="4410"/>
                  <a:pt x="12661" y="4313"/>
                  <a:pt x="12599" y="4106"/>
                </a:cubicBezTo>
                <a:cubicBezTo>
                  <a:pt x="12549" y="3929"/>
                  <a:pt x="12488" y="3944"/>
                  <a:pt x="12488" y="3767"/>
                </a:cubicBezTo>
                <a:cubicBezTo>
                  <a:pt x="12488" y="3575"/>
                  <a:pt x="12534" y="3575"/>
                  <a:pt x="12534" y="3402"/>
                </a:cubicBezTo>
                <a:cubicBezTo>
                  <a:pt x="12534" y="3225"/>
                  <a:pt x="12565" y="3225"/>
                  <a:pt x="12565" y="3032"/>
                </a:cubicBezTo>
                <a:cubicBezTo>
                  <a:pt x="12565" y="2855"/>
                  <a:pt x="12422" y="2855"/>
                  <a:pt x="12422" y="2663"/>
                </a:cubicBezTo>
                <a:cubicBezTo>
                  <a:pt x="12422" y="2486"/>
                  <a:pt x="12599" y="2486"/>
                  <a:pt x="12599" y="2309"/>
                </a:cubicBezTo>
                <a:cubicBezTo>
                  <a:pt x="12599" y="2117"/>
                  <a:pt x="12407" y="2117"/>
                  <a:pt x="12407" y="1940"/>
                </a:cubicBezTo>
                <a:cubicBezTo>
                  <a:pt x="12407" y="1767"/>
                  <a:pt x="12599" y="1767"/>
                  <a:pt x="12599" y="1574"/>
                </a:cubicBezTo>
                <a:cubicBezTo>
                  <a:pt x="12599" y="1397"/>
                  <a:pt x="12519" y="1397"/>
                  <a:pt x="12519" y="1220"/>
                </a:cubicBezTo>
                <a:cubicBezTo>
                  <a:pt x="12519" y="1028"/>
                  <a:pt x="12488" y="1028"/>
                  <a:pt x="12488" y="851"/>
                </a:cubicBezTo>
                <a:cubicBezTo>
                  <a:pt x="12488" y="674"/>
                  <a:pt x="12615" y="674"/>
                  <a:pt x="12615" y="482"/>
                </a:cubicBezTo>
                <a:cubicBezTo>
                  <a:pt x="12615" y="305"/>
                  <a:pt x="12696" y="228"/>
                  <a:pt x="12565" y="97"/>
                </a:cubicBezTo>
                <a:cubicBezTo>
                  <a:pt x="12526" y="58"/>
                  <a:pt x="12491" y="44"/>
                  <a:pt x="12456" y="44"/>
                </a:cubicBezTo>
                <a:cubicBezTo>
                  <a:pt x="12377" y="44"/>
                  <a:pt x="12298" y="112"/>
                  <a:pt x="12165" y="112"/>
                </a:cubicBezTo>
                <a:cubicBezTo>
                  <a:pt x="11988" y="112"/>
                  <a:pt x="11988" y="51"/>
                  <a:pt x="11795" y="51"/>
                </a:cubicBezTo>
                <a:cubicBezTo>
                  <a:pt x="11622" y="51"/>
                  <a:pt x="11622" y="228"/>
                  <a:pt x="11445" y="228"/>
                </a:cubicBezTo>
                <a:cubicBezTo>
                  <a:pt x="11253" y="228"/>
                  <a:pt x="11253" y="147"/>
                  <a:pt x="11076" y="147"/>
                </a:cubicBezTo>
                <a:cubicBezTo>
                  <a:pt x="10899" y="147"/>
                  <a:pt x="10899" y="51"/>
                  <a:pt x="10722" y="51"/>
                </a:cubicBezTo>
                <a:lnTo>
                  <a:pt x="10353" y="51"/>
                </a:lnTo>
                <a:cubicBezTo>
                  <a:pt x="10180" y="51"/>
                  <a:pt x="10180" y="209"/>
                  <a:pt x="9987" y="209"/>
                </a:cubicBezTo>
                <a:cubicBezTo>
                  <a:pt x="9810" y="209"/>
                  <a:pt x="9810" y="1"/>
                  <a:pt x="9633" y="1"/>
                </a:cubicBezTo>
                <a:cubicBezTo>
                  <a:pt x="9441" y="1"/>
                  <a:pt x="9441" y="66"/>
                  <a:pt x="9264" y="66"/>
                </a:cubicBezTo>
                <a:cubicBezTo>
                  <a:pt x="9087" y="66"/>
                  <a:pt x="9087" y="228"/>
                  <a:pt x="8895" y="228"/>
                </a:cubicBezTo>
                <a:lnTo>
                  <a:pt x="8545" y="228"/>
                </a:lnTo>
                <a:cubicBezTo>
                  <a:pt x="8352" y="228"/>
                  <a:pt x="8352" y="243"/>
                  <a:pt x="8175" y="243"/>
                </a:cubicBezTo>
                <a:cubicBezTo>
                  <a:pt x="7998" y="243"/>
                  <a:pt x="7998" y="16"/>
                  <a:pt x="7806" y="16"/>
                </a:cubicBezTo>
                <a:cubicBezTo>
                  <a:pt x="7629" y="16"/>
                  <a:pt x="7629" y="193"/>
                  <a:pt x="7452" y="193"/>
                </a:cubicBezTo>
                <a:cubicBezTo>
                  <a:pt x="7260" y="193"/>
                  <a:pt x="7260" y="112"/>
                  <a:pt x="7083" y="112"/>
                </a:cubicBezTo>
                <a:cubicBezTo>
                  <a:pt x="6910" y="112"/>
                  <a:pt x="6910" y="97"/>
                  <a:pt x="6717" y="97"/>
                </a:cubicBezTo>
                <a:cubicBezTo>
                  <a:pt x="6540" y="97"/>
                  <a:pt x="6540" y="132"/>
                  <a:pt x="6363" y="132"/>
                </a:cubicBezTo>
                <a:cubicBezTo>
                  <a:pt x="6171" y="132"/>
                  <a:pt x="6171" y="209"/>
                  <a:pt x="5994" y="209"/>
                </a:cubicBezTo>
                <a:cubicBezTo>
                  <a:pt x="5817" y="209"/>
                  <a:pt x="5817" y="178"/>
                  <a:pt x="5625" y="178"/>
                </a:cubicBezTo>
                <a:cubicBezTo>
                  <a:pt x="5448" y="178"/>
                  <a:pt x="5448" y="51"/>
                  <a:pt x="5275" y="51"/>
                </a:cubicBezTo>
                <a:cubicBezTo>
                  <a:pt x="5082" y="51"/>
                  <a:pt x="5082" y="82"/>
                  <a:pt x="4905" y="82"/>
                </a:cubicBezTo>
                <a:cubicBezTo>
                  <a:pt x="4728" y="82"/>
                  <a:pt x="4728" y="243"/>
                  <a:pt x="4551" y="243"/>
                </a:cubicBezTo>
                <a:cubicBezTo>
                  <a:pt x="4359" y="243"/>
                  <a:pt x="4359" y="228"/>
                  <a:pt x="4182" y="228"/>
                </a:cubicBezTo>
                <a:cubicBezTo>
                  <a:pt x="4005" y="228"/>
                  <a:pt x="4005" y="82"/>
                  <a:pt x="3813" y="82"/>
                </a:cubicBezTo>
                <a:cubicBezTo>
                  <a:pt x="3640" y="82"/>
                  <a:pt x="3640" y="16"/>
                  <a:pt x="3463" y="16"/>
                </a:cubicBezTo>
                <a:cubicBezTo>
                  <a:pt x="3270" y="16"/>
                  <a:pt x="3270" y="51"/>
                  <a:pt x="3093" y="51"/>
                </a:cubicBezTo>
                <a:cubicBezTo>
                  <a:pt x="2916" y="51"/>
                  <a:pt x="2916" y="35"/>
                  <a:pt x="2724" y="35"/>
                </a:cubicBezTo>
                <a:cubicBezTo>
                  <a:pt x="2547" y="35"/>
                  <a:pt x="2547" y="51"/>
                  <a:pt x="2370" y="51"/>
                </a:cubicBezTo>
                <a:cubicBezTo>
                  <a:pt x="2178" y="51"/>
                  <a:pt x="2178" y="243"/>
                  <a:pt x="2005" y="243"/>
                </a:cubicBezTo>
                <a:cubicBezTo>
                  <a:pt x="1828" y="243"/>
                  <a:pt x="1828" y="112"/>
                  <a:pt x="1635" y="112"/>
                </a:cubicBezTo>
                <a:cubicBezTo>
                  <a:pt x="1458" y="112"/>
                  <a:pt x="1458" y="178"/>
                  <a:pt x="1281" y="178"/>
                </a:cubicBezTo>
                <a:cubicBezTo>
                  <a:pt x="1089" y="178"/>
                  <a:pt x="1089" y="97"/>
                  <a:pt x="912" y="97"/>
                </a:cubicBezTo>
                <a:cubicBezTo>
                  <a:pt x="735" y="97"/>
                  <a:pt x="735" y="1"/>
                  <a:pt x="562" y="1"/>
                </a:cubicBezTo>
                <a:cubicBezTo>
                  <a:pt x="370" y="1"/>
                  <a:pt x="370" y="35"/>
                  <a:pt x="193" y="35"/>
                </a:cubicBezTo>
                <a:cubicBezTo>
                  <a:pt x="112" y="35"/>
                  <a:pt x="62" y="16"/>
                  <a:pt x="0" y="1"/>
                </a:cubicBezTo>
                <a:close/>
              </a:path>
            </a:pathLst>
          </a:custGeom>
          <a:solidFill>
            <a:srgbClr val="7E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200" dirty="0">
              <a:latin typeface="Century Gothic" panose="020B0502020202020204" pitchFamily="34" charset="0"/>
            </a:endParaRPr>
          </a:p>
        </p:txBody>
      </p:sp>
      <p:sp>
        <p:nvSpPr>
          <p:cNvPr id="10" name="CuadroTexto 9">
            <a:extLst>
              <a:ext uri="{FF2B5EF4-FFF2-40B4-BE49-F238E27FC236}">
                <a16:creationId xmlns:a16="http://schemas.microsoft.com/office/drawing/2014/main" id="{50AFC7AC-4C39-44F0-8F40-0CA3512209A2}"/>
              </a:ext>
            </a:extLst>
          </p:cNvPr>
          <p:cNvSpPr txBox="1"/>
          <p:nvPr/>
        </p:nvSpPr>
        <p:spPr>
          <a:xfrm>
            <a:off x="1281355" y="5266871"/>
            <a:ext cx="10202893" cy="1384995"/>
          </a:xfrm>
          <a:prstGeom prst="rect">
            <a:avLst/>
          </a:prstGeom>
          <a:noFill/>
        </p:spPr>
        <p:txBody>
          <a:bodyPr wrap="square" rtlCol="0">
            <a:spAutoFit/>
          </a:bodyPr>
          <a:lstStyle/>
          <a:p>
            <a:pPr algn="just"/>
            <a:r>
              <a:rPr lang="es-CO" sz="2800" b="1" i="0" u="none" strike="noStrike" dirty="0">
                <a:solidFill>
                  <a:schemeClr val="bg1"/>
                </a:solidFill>
                <a:effectLst/>
                <a:latin typeface="Century Gothic" panose="020B0502020202020204" pitchFamily="34" charset="0"/>
              </a:rPr>
              <a:t>“Goza con la esposa de tu juventud… Sus pechos te satisfagan en todo tiempo y en su amor recréate siempre…”       </a:t>
            </a:r>
            <a:r>
              <a:rPr lang="es-CO" sz="2800" b="1" i="1" u="none" strike="noStrike" dirty="0">
                <a:solidFill>
                  <a:schemeClr val="bg1"/>
                </a:solidFill>
                <a:effectLst/>
                <a:latin typeface="Century Gothic" panose="020B0502020202020204" pitchFamily="34" charset="0"/>
              </a:rPr>
              <a:t>Proverbios 5:18-19</a:t>
            </a:r>
            <a:endParaRPr lang="es-CO" sz="2800" dirty="0">
              <a:solidFill>
                <a:schemeClr val="bg1"/>
              </a:solidFill>
              <a:effectLst/>
              <a:latin typeface="Century Gothic" panose="020B0502020202020204" pitchFamily="34" charset="0"/>
            </a:endParaRPr>
          </a:p>
        </p:txBody>
      </p:sp>
      <p:sp>
        <p:nvSpPr>
          <p:cNvPr id="4" name="Título 4">
            <a:extLst>
              <a:ext uri="{FF2B5EF4-FFF2-40B4-BE49-F238E27FC236}">
                <a16:creationId xmlns:a16="http://schemas.microsoft.com/office/drawing/2014/main" id="{AC3D2F3D-41D5-4484-870D-04E73B02B4D2}"/>
              </a:ext>
            </a:extLst>
          </p:cNvPr>
          <p:cNvSpPr txBox="1">
            <a:spLocks/>
          </p:cNvSpPr>
          <p:nvPr/>
        </p:nvSpPr>
        <p:spPr>
          <a:xfrm>
            <a:off x="3765120" y="123392"/>
            <a:ext cx="6318153" cy="553800"/>
          </a:xfrm>
          <a:prstGeom prst="rect">
            <a:avLst/>
          </a:prstGeom>
        </p:spPr>
        <p:txBody>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r>
              <a:rPr lang="es-CO" sz="3600" b="1" kern="0" dirty="0">
                <a:solidFill>
                  <a:schemeClr val="bg1"/>
                </a:solidFill>
                <a:latin typeface="Century Gothic" panose="020B0502020202020204" pitchFamily="34" charset="0"/>
              </a:rPr>
              <a:t>¿Qué podrían hacer?</a:t>
            </a:r>
            <a:endParaRPr lang="en-US" sz="3600" b="1" kern="0" dirty="0">
              <a:solidFill>
                <a:schemeClr val="bg1"/>
              </a:solidFill>
              <a:latin typeface="Century Gothic" panose="020B0502020202020204" pitchFamily="34" charset="0"/>
            </a:endParaRPr>
          </a:p>
        </p:txBody>
      </p:sp>
    </p:spTree>
    <p:extLst>
      <p:ext uri="{BB962C8B-B14F-4D97-AF65-F5344CB8AC3E}">
        <p14:creationId xmlns:p14="http://schemas.microsoft.com/office/powerpoint/2010/main" val="48604487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
        <p:cNvGrpSpPr/>
        <p:nvPr/>
      </p:nvGrpSpPr>
      <p:grpSpPr>
        <a:xfrm>
          <a:off x="0" y="0"/>
          <a:ext cx="0" cy="0"/>
          <a:chOff x="0" y="0"/>
          <a:chExt cx="0" cy="0"/>
        </a:xfrm>
      </p:grpSpPr>
      <p:pic>
        <p:nvPicPr>
          <p:cNvPr id="4" name="Imagen 3" descr="Imagen que contiene persona, interior, mujer, hombre&#10;&#10;Descripción generada automáticamente">
            <a:extLst>
              <a:ext uri="{FF2B5EF4-FFF2-40B4-BE49-F238E27FC236}">
                <a16:creationId xmlns:a16="http://schemas.microsoft.com/office/drawing/2014/main" id="{353E19F7-33E0-4812-9F51-FA9023AAA85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644139"/>
            <a:ext cx="5449787" cy="3634965"/>
          </a:xfrm>
          <a:prstGeom prst="rect">
            <a:avLst/>
          </a:prstGeom>
        </p:spPr>
      </p:pic>
      <p:sp>
        <p:nvSpPr>
          <p:cNvPr id="5" name="Google Shape;1027;p52">
            <a:extLst>
              <a:ext uri="{FF2B5EF4-FFF2-40B4-BE49-F238E27FC236}">
                <a16:creationId xmlns:a16="http://schemas.microsoft.com/office/drawing/2014/main" id="{C0F8B0F0-572C-49A6-B167-DC2BE2171970}"/>
              </a:ext>
            </a:extLst>
          </p:cNvPr>
          <p:cNvSpPr/>
          <p:nvPr/>
        </p:nvSpPr>
        <p:spPr>
          <a:xfrm>
            <a:off x="-67671" y="172481"/>
            <a:ext cx="5585128" cy="1281341"/>
          </a:xfrm>
          <a:custGeom>
            <a:avLst/>
            <a:gdLst/>
            <a:ahLst/>
            <a:cxnLst/>
            <a:rect l="l" t="t" r="r" b="b"/>
            <a:pathLst>
              <a:path w="18432" h="8960" extrusionOk="0">
                <a:moveTo>
                  <a:pt x="289" y="0"/>
                </a:moveTo>
                <a:lnTo>
                  <a:pt x="289" y="46"/>
                </a:lnTo>
                <a:lnTo>
                  <a:pt x="274" y="77"/>
                </a:lnTo>
                <a:lnTo>
                  <a:pt x="255" y="173"/>
                </a:lnTo>
                <a:lnTo>
                  <a:pt x="193" y="496"/>
                </a:lnTo>
                <a:lnTo>
                  <a:pt x="305" y="719"/>
                </a:lnTo>
                <a:lnTo>
                  <a:pt x="385" y="785"/>
                </a:lnTo>
                <a:lnTo>
                  <a:pt x="335" y="846"/>
                </a:lnTo>
                <a:lnTo>
                  <a:pt x="255" y="1023"/>
                </a:lnTo>
                <a:lnTo>
                  <a:pt x="224" y="1154"/>
                </a:lnTo>
                <a:lnTo>
                  <a:pt x="178" y="1346"/>
                </a:lnTo>
                <a:lnTo>
                  <a:pt x="97" y="1423"/>
                </a:lnTo>
                <a:lnTo>
                  <a:pt x="81" y="1570"/>
                </a:lnTo>
                <a:lnTo>
                  <a:pt x="81" y="1747"/>
                </a:lnTo>
                <a:lnTo>
                  <a:pt x="47" y="1808"/>
                </a:lnTo>
                <a:lnTo>
                  <a:pt x="178" y="2035"/>
                </a:lnTo>
                <a:lnTo>
                  <a:pt x="97" y="2227"/>
                </a:lnTo>
                <a:lnTo>
                  <a:pt x="81" y="2258"/>
                </a:lnTo>
                <a:lnTo>
                  <a:pt x="112" y="2370"/>
                </a:lnTo>
                <a:lnTo>
                  <a:pt x="128" y="2516"/>
                </a:lnTo>
                <a:lnTo>
                  <a:pt x="178" y="2658"/>
                </a:lnTo>
                <a:lnTo>
                  <a:pt x="143" y="2851"/>
                </a:lnTo>
                <a:lnTo>
                  <a:pt x="62" y="2851"/>
                </a:lnTo>
                <a:lnTo>
                  <a:pt x="47" y="2901"/>
                </a:lnTo>
                <a:lnTo>
                  <a:pt x="1" y="2962"/>
                </a:lnTo>
                <a:lnTo>
                  <a:pt x="81" y="3078"/>
                </a:lnTo>
                <a:lnTo>
                  <a:pt x="128" y="3205"/>
                </a:lnTo>
                <a:lnTo>
                  <a:pt x="47" y="3285"/>
                </a:lnTo>
                <a:lnTo>
                  <a:pt x="31" y="3462"/>
                </a:lnTo>
                <a:lnTo>
                  <a:pt x="143" y="3701"/>
                </a:lnTo>
                <a:lnTo>
                  <a:pt x="143" y="3878"/>
                </a:lnTo>
                <a:lnTo>
                  <a:pt x="178" y="4039"/>
                </a:lnTo>
                <a:lnTo>
                  <a:pt x="178" y="4136"/>
                </a:lnTo>
                <a:lnTo>
                  <a:pt x="208" y="4247"/>
                </a:lnTo>
                <a:lnTo>
                  <a:pt x="178" y="4309"/>
                </a:lnTo>
                <a:lnTo>
                  <a:pt x="158" y="4389"/>
                </a:lnTo>
                <a:lnTo>
                  <a:pt x="62" y="4520"/>
                </a:lnTo>
                <a:lnTo>
                  <a:pt x="143" y="4663"/>
                </a:lnTo>
                <a:lnTo>
                  <a:pt x="255" y="4840"/>
                </a:lnTo>
                <a:lnTo>
                  <a:pt x="158" y="4886"/>
                </a:lnTo>
                <a:lnTo>
                  <a:pt x="178" y="4936"/>
                </a:lnTo>
                <a:lnTo>
                  <a:pt x="112" y="5017"/>
                </a:lnTo>
                <a:lnTo>
                  <a:pt x="158" y="5078"/>
                </a:lnTo>
                <a:lnTo>
                  <a:pt x="112" y="5209"/>
                </a:lnTo>
                <a:lnTo>
                  <a:pt x="128" y="5351"/>
                </a:lnTo>
                <a:lnTo>
                  <a:pt x="178" y="5640"/>
                </a:lnTo>
                <a:lnTo>
                  <a:pt x="112" y="5705"/>
                </a:lnTo>
                <a:lnTo>
                  <a:pt x="97" y="6024"/>
                </a:lnTo>
                <a:lnTo>
                  <a:pt x="158" y="6251"/>
                </a:lnTo>
                <a:lnTo>
                  <a:pt x="193" y="6571"/>
                </a:lnTo>
                <a:lnTo>
                  <a:pt x="239" y="6732"/>
                </a:lnTo>
                <a:lnTo>
                  <a:pt x="274" y="6844"/>
                </a:lnTo>
                <a:lnTo>
                  <a:pt x="193" y="6940"/>
                </a:lnTo>
                <a:lnTo>
                  <a:pt x="305" y="7117"/>
                </a:lnTo>
                <a:lnTo>
                  <a:pt x="255" y="7213"/>
                </a:lnTo>
                <a:lnTo>
                  <a:pt x="239" y="7406"/>
                </a:lnTo>
                <a:lnTo>
                  <a:pt x="385" y="7740"/>
                </a:lnTo>
                <a:lnTo>
                  <a:pt x="320" y="8044"/>
                </a:lnTo>
                <a:lnTo>
                  <a:pt x="447" y="8252"/>
                </a:lnTo>
                <a:lnTo>
                  <a:pt x="335" y="8494"/>
                </a:lnTo>
                <a:lnTo>
                  <a:pt x="305" y="8606"/>
                </a:lnTo>
                <a:lnTo>
                  <a:pt x="239" y="8671"/>
                </a:lnTo>
                <a:lnTo>
                  <a:pt x="351" y="8894"/>
                </a:lnTo>
                <a:lnTo>
                  <a:pt x="18097" y="8960"/>
                </a:lnTo>
                <a:lnTo>
                  <a:pt x="18143" y="8848"/>
                </a:lnTo>
                <a:lnTo>
                  <a:pt x="18178" y="8783"/>
                </a:lnTo>
                <a:lnTo>
                  <a:pt x="18066" y="8575"/>
                </a:lnTo>
                <a:lnTo>
                  <a:pt x="18143" y="8575"/>
                </a:lnTo>
                <a:lnTo>
                  <a:pt x="18112" y="8479"/>
                </a:lnTo>
                <a:lnTo>
                  <a:pt x="18112" y="8413"/>
                </a:lnTo>
                <a:lnTo>
                  <a:pt x="18143" y="8317"/>
                </a:lnTo>
                <a:lnTo>
                  <a:pt x="18066" y="8140"/>
                </a:lnTo>
                <a:lnTo>
                  <a:pt x="18097" y="8125"/>
                </a:lnTo>
                <a:lnTo>
                  <a:pt x="18193" y="8044"/>
                </a:lnTo>
                <a:lnTo>
                  <a:pt x="18209" y="7998"/>
                </a:lnTo>
                <a:lnTo>
                  <a:pt x="18178" y="7886"/>
                </a:lnTo>
                <a:lnTo>
                  <a:pt x="18259" y="7821"/>
                </a:lnTo>
                <a:lnTo>
                  <a:pt x="18209" y="7579"/>
                </a:lnTo>
                <a:lnTo>
                  <a:pt x="18178" y="7406"/>
                </a:lnTo>
                <a:lnTo>
                  <a:pt x="18224" y="7340"/>
                </a:lnTo>
                <a:lnTo>
                  <a:pt x="18259" y="7148"/>
                </a:lnTo>
                <a:lnTo>
                  <a:pt x="18178" y="7082"/>
                </a:lnTo>
                <a:lnTo>
                  <a:pt x="18112" y="6763"/>
                </a:lnTo>
                <a:lnTo>
                  <a:pt x="18066" y="6732"/>
                </a:lnTo>
                <a:lnTo>
                  <a:pt x="18128" y="6601"/>
                </a:lnTo>
                <a:lnTo>
                  <a:pt x="18016" y="6444"/>
                </a:lnTo>
                <a:lnTo>
                  <a:pt x="18143" y="6313"/>
                </a:lnTo>
                <a:lnTo>
                  <a:pt x="18047" y="6090"/>
                </a:lnTo>
                <a:lnTo>
                  <a:pt x="18082" y="5882"/>
                </a:lnTo>
                <a:lnTo>
                  <a:pt x="18178" y="5867"/>
                </a:lnTo>
                <a:lnTo>
                  <a:pt x="18112" y="5721"/>
                </a:lnTo>
                <a:lnTo>
                  <a:pt x="18112" y="5594"/>
                </a:lnTo>
                <a:lnTo>
                  <a:pt x="18097" y="5367"/>
                </a:lnTo>
                <a:lnTo>
                  <a:pt x="18082" y="5174"/>
                </a:lnTo>
                <a:lnTo>
                  <a:pt x="18066" y="4951"/>
                </a:lnTo>
                <a:lnTo>
                  <a:pt x="18143" y="4870"/>
                </a:lnTo>
                <a:lnTo>
                  <a:pt x="18097" y="4809"/>
                </a:lnTo>
                <a:lnTo>
                  <a:pt x="18143" y="4743"/>
                </a:lnTo>
                <a:lnTo>
                  <a:pt x="18162" y="4597"/>
                </a:lnTo>
                <a:lnTo>
                  <a:pt x="18097" y="4424"/>
                </a:lnTo>
                <a:lnTo>
                  <a:pt x="18274" y="4328"/>
                </a:lnTo>
                <a:lnTo>
                  <a:pt x="18259" y="4166"/>
                </a:lnTo>
                <a:lnTo>
                  <a:pt x="18193" y="4020"/>
                </a:lnTo>
                <a:lnTo>
                  <a:pt x="18274" y="3924"/>
                </a:lnTo>
                <a:lnTo>
                  <a:pt x="18239" y="3732"/>
                </a:lnTo>
                <a:lnTo>
                  <a:pt x="18355" y="3655"/>
                </a:lnTo>
                <a:lnTo>
                  <a:pt x="18320" y="3412"/>
                </a:lnTo>
                <a:lnTo>
                  <a:pt x="18274" y="3270"/>
                </a:lnTo>
                <a:lnTo>
                  <a:pt x="18355" y="2805"/>
                </a:lnTo>
                <a:lnTo>
                  <a:pt x="18289" y="2628"/>
                </a:lnTo>
                <a:lnTo>
                  <a:pt x="18416" y="2562"/>
                </a:lnTo>
                <a:lnTo>
                  <a:pt x="18416" y="2531"/>
                </a:lnTo>
                <a:lnTo>
                  <a:pt x="18416" y="2451"/>
                </a:lnTo>
                <a:lnTo>
                  <a:pt x="18385" y="2324"/>
                </a:lnTo>
                <a:lnTo>
                  <a:pt x="18320" y="2274"/>
                </a:lnTo>
                <a:lnTo>
                  <a:pt x="18385" y="2274"/>
                </a:lnTo>
                <a:lnTo>
                  <a:pt x="18432" y="2162"/>
                </a:lnTo>
                <a:lnTo>
                  <a:pt x="18355" y="2116"/>
                </a:lnTo>
                <a:lnTo>
                  <a:pt x="18385" y="1874"/>
                </a:lnTo>
                <a:lnTo>
                  <a:pt x="18239" y="1666"/>
                </a:lnTo>
                <a:lnTo>
                  <a:pt x="18355" y="1600"/>
                </a:lnTo>
                <a:lnTo>
                  <a:pt x="18259" y="1408"/>
                </a:lnTo>
                <a:lnTo>
                  <a:pt x="18259" y="1346"/>
                </a:lnTo>
                <a:lnTo>
                  <a:pt x="18193" y="1216"/>
                </a:lnTo>
                <a:lnTo>
                  <a:pt x="18355" y="1089"/>
                </a:lnTo>
                <a:lnTo>
                  <a:pt x="18305" y="912"/>
                </a:lnTo>
                <a:lnTo>
                  <a:pt x="18259" y="866"/>
                </a:lnTo>
                <a:lnTo>
                  <a:pt x="18355" y="750"/>
                </a:lnTo>
                <a:lnTo>
                  <a:pt x="18370" y="577"/>
                </a:lnTo>
                <a:lnTo>
                  <a:pt x="18416" y="366"/>
                </a:lnTo>
                <a:lnTo>
                  <a:pt x="18370" y="192"/>
                </a:lnTo>
                <a:lnTo>
                  <a:pt x="18370" y="0"/>
                </a:lnTo>
                <a:close/>
              </a:path>
            </a:pathLst>
          </a:custGeom>
          <a:solidFill>
            <a:srgbClr val="68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US" dirty="0"/>
          </a:p>
        </p:txBody>
      </p:sp>
      <p:sp>
        <p:nvSpPr>
          <p:cNvPr id="6" name="Google Shape;612;p37">
            <a:extLst>
              <a:ext uri="{FF2B5EF4-FFF2-40B4-BE49-F238E27FC236}">
                <a16:creationId xmlns:a16="http://schemas.microsoft.com/office/drawing/2014/main" id="{73E8861A-E856-4B07-B04B-BD8000E8042B}"/>
              </a:ext>
            </a:extLst>
          </p:cNvPr>
          <p:cNvSpPr txBox="1">
            <a:spLocks/>
          </p:cNvSpPr>
          <p:nvPr/>
        </p:nvSpPr>
        <p:spPr>
          <a:xfrm>
            <a:off x="-1029455" y="161859"/>
            <a:ext cx="7704000" cy="477600"/>
          </a:xfrm>
          <a:prstGeom prst="rect">
            <a:avLst/>
          </a:prstGeom>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algn="ctr"/>
            <a:r>
              <a:rPr lang="en-US" sz="3600" b="1" kern="0" dirty="0">
                <a:solidFill>
                  <a:schemeClr val="bg1"/>
                </a:solidFill>
                <a:latin typeface="Century Gothic" panose="020B0502020202020204" pitchFamily="34" charset="0"/>
              </a:rPr>
              <a:t>Caso #3</a:t>
            </a:r>
          </a:p>
        </p:txBody>
      </p:sp>
      <p:grpSp>
        <p:nvGrpSpPr>
          <p:cNvPr id="19" name="Google Shape;860;p47">
            <a:extLst>
              <a:ext uri="{FF2B5EF4-FFF2-40B4-BE49-F238E27FC236}">
                <a16:creationId xmlns:a16="http://schemas.microsoft.com/office/drawing/2014/main" id="{BF4F7761-3A31-47F3-A47A-0E3B723A3F57}"/>
              </a:ext>
            </a:extLst>
          </p:cNvPr>
          <p:cNvGrpSpPr/>
          <p:nvPr/>
        </p:nvGrpSpPr>
        <p:grpSpPr>
          <a:xfrm rot="21385156">
            <a:off x="0" y="3936204"/>
            <a:ext cx="5868396" cy="2771775"/>
            <a:chOff x="2889325" y="457675"/>
            <a:chExt cx="3365350" cy="867171"/>
          </a:xfrm>
        </p:grpSpPr>
        <p:sp>
          <p:nvSpPr>
            <p:cNvPr id="20" name="Google Shape;861;p47">
              <a:extLst>
                <a:ext uri="{FF2B5EF4-FFF2-40B4-BE49-F238E27FC236}">
                  <a16:creationId xmlns:a16="http://schemas.microsoft.com/office/drawing/2014/main" id="{1D06E583-AD7D-41DF-AE5D-80BF4238B965}"/>
                </a:ext>
              </a:extLst>
            </p:cNvPr>
            <p:cNvSpPr/>
            <p:nvPr/>
          </p:nvSpPr>
          <p:spPr>
            <a:xfrm>
              <a:off x="6030210" y="457675"/>
              <a:ext cx="224465" cy="867171"/>
            </a:xfrm>
            <a:custGeom>
              <a:avLst/>
              <a:gdLst/>
              <a:ahLst/>
              <a:cxnLst/>
              <a:rect l="l" t="t" r="r" b="b"/>
              <a:pathLst>
                <a:path w="1252" h="8960" extrusionOk="0">
                  <a:moveTo>
                    <a:pt x="1" y="0"/>
                  </a:moveTo>
                  <a:lnTo>
                    <a:pt x="112" y="8960"/>
                  </a:lnTo>
                  <a:lnTo>
                    <a:pt x="978" y="8960"/>
                  </a:lnTo>
                  <a:lnTo>
                    <a:pt x="1043" y="8879"/>
                  </a:lnTo>
                  <a:lnTo>
                    <a:pt x="932" y="8783"/>
                  </a:lnTo>
                  <a:lnTo>
                    <a:pt x="913" y="8621"/>
                  </a:lnTo>
                  <a:lnTo>
                    <a:pt x="866" y="8494"/>
                  </a:lnTo>
                  <a:lnTo>
                    <a:pt x="897" y="8348"/>
                  </a:lnTo>
                  <a:lnTo>
                    <a:pt x="913" y="8348"/>
                  </a:lnTo>
                  <a:lnTo>
                    <a:pt x="932" y="8252"/>
                  </a:lnTo>
                  <a:lnTo>
                    <a:pt x="963" y="8094"/>
                  </a:lnTo>
                  <a:lnTo>
                    <a:pt x="1028" y="8029"/>
                  </a:lnTo>
                  <a:lnTo>
                    <a:pt x="978" y="7983"/>
                  </a:lnTo>
                  <a:lnTo>
                    <a:pt x="1009" y="7948"/>
                  </a:lnTo>
                  <a:lnTo>
                    <a:pt x="1074" y="7902"/>
                  </a:lnTo>
                  <a:lnTo>
                    <a:pt x="993" y="7740"/>
                  </a:lnTo>
                  <a:lnTo>
                    <a:pt x="1105" y="7629"/>
                  </a:lnTo>
                  <a:lnTo>
                    <a:pt x="1043" y="7421"/>
                  </a:lnTo>
                  <a:lnTo>
                    <a:pt x="1028" y="7259"/>
                  </a:lnTo>
                  <a:lnTo>
                    <a:pt x="1105" y="7229"/>
                  </a:lnTo>
                  <a:lnTo>
                    <a:pt x="1170" y="7179"/>
                  </a:lnTo>
                  <a:lnTo>
                    <a:pt x="1124" y="7067"/>
                  </a:lnTo>
                  <a:lnTo>
                    <a:pt x="1059" y="6875"/>
                  </a:lnTo>
                  <a:lnTo>
                    <a:pt x="1043" y="6732"/>
                  </a:lnTo>
                  <a:lnTo>
                    <a:pt x="1009" y="6636"/>
                  </a:lnTo>
                  <a:lnTo>
                    <a:pt x="978" y="6617"/>
                  </a:lnTo>
                  <a:lnTo>
                    <a:pt x="963" y="6555"/>
                  </a:lnTo>
                  <a:lnTo>
                    <a:pt x="1074" y="6425"/>
                  </a:lnTo>
                  <a:lnTo>
                    <a:pt x="978" y="6251"/>
                  </a:lnTo>
                  <a:lnTo>
                    <a:pt x="1028" y="6155"/>
                  </a:lnTo>
                  <a:lnTo>
                    <a:pt x="932" y="6059"/>
                  </a:lnTo>
                  <a:lnTo>
                    <a:pt x="932" y="6009"/>
                  </a:lnTo>
                  <a:lnTo>
                    <a:pt x="932" y="5897"/>
                  </a:lnTo>
                  <a:lnTo>
                    <a:pt x="913" y="5867"/>
                  </a:lnTo>
                  <a:lnTo>
                    <a:pt x="897" y="5817"/>
                  </a:lnTo>
                  <a:lnTo>
                    <a:pt x="866" y="5690"/>
                  </a:lnTo>
                  <a:lnTo>
                    <a:pt x="897" y="5609"/>
                  </a:lnTo>
                  <a:lnTo>
                    <a:pt x="836" y="5432"/>
                  </a:lnTo>
                  <a:lnTo>
                    <a:pt x="897" y="5367"/>
                  </a:lnTo>
                  <a:lnTo>
                    <a:pt x="882" y="5255"/>
                  </a:lnTo>
                  <a:lnTo>
                    <a:pt x="947" y="5224"/>
                  </a:lnTo>
                  <a:lnTo>
                    <a:pt x="1009" y="5159"/>
                  </a:lnTo>
                  <a:lnTo>
                    <a:pt x="866" y="4951"/>
                  </a:lnTo>
                  <a:lnTo>
                    <a:pt x="882" y="4905"/>
                  </a:lnTo>
                  <a:lnTo>
                    <a:pt x="866" y="4840"/>
                  </a:lnTo>
                  <a:lnTo>
                    <a:pt x="1009" y="4759"/>
                  </a:lnTo>
                  <a:lnTo>
                    <a:pt x="993" y="4616"/>
                  </a:lnTo>
                  <a:lnTo>
                    <a:pt x="1009" y="4501"/>
                  </a:lnTo>
                  <a:lnTo>
                    <a:pt x="963" y="4424"/>
                  </a:lnTo>
                  <a:lnTo>
                    <a:pt x="1074" y="4455"/>
                  </a:lnTo>
                  <a:lnTo>
                    <a:pt x="947" y="4247"/>
                  </a:lnTo>
                  <a:lnTo>
                    <a:pt x="978" y="4136"/>
                  </a:lnTo>
                  <a:lnTo>
                    <a:pt x="978" y="4020"/>
                  </a:lnTo>
                  <a:lnTo>
                    <a:pt x="1028" y="4005"/>
                  </a:lnTo>
                  <a:lnTo>
                    <a:pt x="1090" y="3766"/>
                  </a:lnTo>
                  <a:lnTo>
                    <a:pt x="1155" y="3635"/>
                  </a:lnTo>
                  <a:lnTo>
                    <a:pt x="1105" y="3605"/>
                  </a:lnTo>
                  <a:lnTo>
                    <a:pt x="1074" y="3524"/>
                  </a:lnTo>
                  <a:lnTo>
                    <a:pt x="1105" y="3478"/>
                  </a:lnTo>
                  <a:lnTo>
                    <a:pt x="1074" y="3366"/>
                  </a:lnTo>
                  <a:lnTo>
                    <a:pt x="1090" y="3220"/>
                  </a:lnTo>
                  <a:lnTo>
                    <a:pt x="1140" y="3189"/>
                  </a:lnTo>
                  <a:lnTo>
                    <a:pt x="1140" y="3139"/>
                  </a:lnTo>
                  <a:lnTo>
                    <a:pt x="1170" y="3028"/>
                  </a:lnTo>
                  <a:lnTo>
                    <a:pt x="1155" y="2981"/>
                  </a:lnTo>
                  <a:lnTo>
                    <a:pt x="1124" y="2916"/>
                  </a:lnTo>
                  <a:lnTo>
                    <a:pt x="1059" y="2851"/>
                  </a:lnTo>
                  <a:lnTo>
                    <a:pt x="1140" y="2724"/>
                  </a:lnTo>
                  <a:lnTo>
                    <a:pt x="1105" y="2693"/>
                  </a:lnTo>
                  <a:lnTo>
                    <a:pt x="1124" y="2628"/>
                  </a:lnTo>
                  <a:lnTo>
                    <a:pt x="1140" y="2578"/>
                  </a:lnTo>
                  <a:lnTo>
                    <a:pt x="1170" y="2516"/>
                  </a:lnTo>
                  <a:lnTo>
                    <a:pt x="1251" y="2501"/>
                  </a:lnTo>
                  <a:lnTo>
                    <a:pt x="1155" y="2354"/>
                  </a:lnTo>
                  <a:lnTo>
                    <a:pt x="1140" y="2258"/>
                  </a:lnTo>
                  <a:lnTo>
                    <a:pt x="1124" y="2097"/>
                  </a:lnTo>
                  <a:lnTo>
                    <a:pt x="1105" y="2000"/>
                  </a:lnTo>
                  <a:lnTo>
                    <a:pt x="1105" y="1970"/>
                  </a:lnTo>
                  <a:lnTo>
                    <a:pt x="1090" y="1843"/>
                  </a:lnTo>
                  <a:lnTo>
                    <a:pt x="1124" y="1808"/>
                  </a:lnTo>
                  <a:lnTo>
                    <a:pt x="1105" y="1747"/>
                  </a:lnTo>
                  <a:lnTo>
                    <a:pt x="1074" y="1616"/>
                  </a:lnTo>
                  <a:lnTo>
                    <a:pt x="1124" y="1520"/>
                  </a:lnTo>
                  <a:lnTo>
                    <a:pt x="1028" y="1327"/>
                  </a:lnTo>
                  <a:lnTo>
                    <a:pt x="1105" y="1266"/>
                  </a:lnTo>
                  <a:lnTo>
                    <a:pt x="1090" y="1135"/>
                  </a:lnTo>
                  <a:lnTo>
                    <a:pt x="1105" y="977"/>
                  </a:lnTo>
                  <a:lnTo>
                    <a:pt x="1074" y="896"/>
                  </a:lnTo>
                  <a:lnTo>
                    <a:pt x="1124" y="866"/>
                  </a:lnTo>
                  <a:lnTo>
                    <a:pt x="1074" y="704"/>
                  </a:lnTo>
                  <a:lnTo>
                    <a:pt x="1074" y="639"/>
                  </a:lnTo>
                  <a:lnTo>
                    <a:pt x="1124" y="496"/>
                  </a:lnTo>
                  <a:lnTo>
                    <a:pt x="1028" y="223"/>
                  </a:lnTo>
                  <a:lnTo>
                    <a:pt x="993" y="127"/>
                  </a:lnTo>
                  <a:lnTo>
                    <a:pt x="1028" y="31"/>
                  </a:lnTo>
                  <a:lnTo>
                    <a:pt x="1009"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entury Gothic" panose="020B0502020202020204" pitchFamily="34" charset="0"/>
              </a:endParaRPr>
            </a:p>
          </p:txBody>
        </p:sp>
        <p:sp>
          <p:nvSpPr>
            <p:cNvPr id="21" name="Google Shape;862;p47">
              <a:extLst>
                <a:ext uri="{FF2B5EF4-FFF2-40B4-BE49-F238E27FC236}">
                  <a16:creationId xmlns:a16="http://schemas.microsoft.com/office/drawing/2014/main" id="{8C3CD2C9-F631-40C9-B4C0-CEBFAF516906}"/>
                </a:ext>
              </a:extLst>
            </p:cNvPr>
            <p:cNvSpPr/>
            <p:nvPr/>
          </p:nvSpPr>
          <p:spPr>
            <a:xfrm>
              <a:off x="2889325" y="457675"/>
              <a:ext cx="3304581" cy="867171"/>
            </a:xfrm>
            <a:custGeom>
              <a:avLst/>
              <a:gdLst/>
              <a:ahLst/>
              <a:cxnLst/>
              <a:rect l="l" t="t" r="r" b="b"/>
              <a:pathLst>
                <a:path w="18432" h="8960" extrusionOk="0">
                  <a:moveTo>
                    <a:pt x="289" y="0"/>
                  </a:moveTo>
                  <a:lnTo>
                    <a:pt x="289" y="46"/>
                  </a:lnTo>
                  <a:lnTo>
                    <a:pt x="274" y="77"/>
                  </a:lnTo>
                  <a:lnTo>
                    <a:pt x="255" y="173"/>
                  </a:lnTo>
                  <a:lnTo>
                    <a:pt x="193" y="496"/>
                  </a:lnTo>
                  <a:lnTo>
                    <a:pt x="305" y="719"/>
                  </a:lnTo>
                  <a:lnTo>
                    <a:pt x="385" y="785"/>
                  </a:lnTo>
                  <a:lnTo>
                    <a:pt x="335" y="846"/>
                  </a:lnTo>
                  <a:lnTo>
                    <a:pt x="255" y="1023"/>
                  </a:lnTo>
                  <a:lnTo>
                    <a:pt x="224" y="1154"/>
                  </a:lnTo>
                  <a:lnTo>
                    <a:pt x="178" y="1346"/>
                  </a:lnTo>
                  <a:lnTo>
                    <a:pt x="97" y="1423"/>
                  </a:lnTo>
                  <a:lnTo>
                    <a:pt x="81" y="1570"/>
                  </a:lnTo>
                  <a:lnTo>
                    <a:pt x="81" y="1747"/>
                  </a:lnTo>
                  <a:lnTo>
                    <a:pt x="47" y="1808"/>
                  </a:lnTo>
                  <a:lnTo>
                    <a:pt x="178" y="2035"/>
                  </a:lnTo>
                  <a:lnTo>
                    <a:pt x="97" y="2227"/>
                  </a:lnTo>
                  <a:lnTo>
                    <a:pt x="81" y="2258"/>
                  </a:lnTo>
                  <a:lnTo>
                    <a:pt x="112" y="2370"/>
                  </a:lnTo>
                  <a:lnTo>
                    <a:pt x="128" y="2516"/>
                  </a:lnTo>
                  <a:lnTo>
                    <a:pt x="178" y="2658"/>
                  </a:lnTo>
                  <a:lnTo>
                    <a:pt x="143" y="2851"/>
                  </a:lnTo>
                  <a:lnTo>
                    <a:pt x="62" y="2851"/>
                  </a:lnTo>
                  <a:lnTo>
                    <a:pt x="47" y="2901"/>
                  </a:lnTo>
                  <a:lnTo>
                    <a:pt x="1" y="2962"/>
                  </a:lnTo>
                  <a:lnTo>
                    <a:pt x="81" y="3078"/>
                  </a:lnTo>
                  <a:lnTo>
                    <a:pt x="128" y="3205"/>
                  </a:lnTo>
                  <a:lnTo>
                    <a:pt x="47" y="3285"/>
                  </a:lnTo>
                  <a:lnTo>
                    <a:pt x="31" y="3462"/>
                  </a:lnTo>
                  <a:lnTo>
                    <a:pt x="143" y="3701"/>
                  </a:lnTo>
                  <a:lnTo>
                    <a:pt x="143" y="3878"/>
                  </a:lnTo>
                  <a:lnTo>
                    <a:pt x="178" y="4039"/>
                  </a:lnTo>
                  <a:lnTo>
                    <a:pt x="178" y="4136"/>
                  </a:lnTo>
                  <a:lnTo>
                    <a:pt x="208" y="4247"/>
                  </a:lnTo>
                  <a:lnTo>
                    <a:pt x="178" y="4309"/>
                  </a:lnTo>
                  <a:lnTo>
                    <a:pt x="158" y="4389"/>
                  </a:lnTo>
                  <a:lnTo>
                    <a:pt x="62" y="4520"/>
                  </a:lnTo>
                  <a:lnTo>
                    <a:pt x="143" y="4663"/>
                  </a:lnTo>
                  <a:lnTo>
                    <a:pt x="255" y="4840"/>
                  </a:lnTo>
                  <a:lnTo>
                    <a:pt x="158" y="4886"/>
                  </a:lnTo>
                  <a:lnTo>
                    <a:pt x="178" y="4936"/>
                  </a:lnTo>
                  <a:lnTo>
                    <a:pt x="112" y="5017"/>
                  </a:lnTo>
                  <a:lnTo>
                    <a:pt x="158" y="5078"/>
                  </a:lnTo>
                  <a:lnTo>
                    <a:pt x="112" y="5209"/>
                  </a:lnTo>
                  <a:lnTo>
                    <a:pt x="128" y="5351"/>
                  </a:lnTo>
                  <a:lnTo>
                    <a:pt x="178" y="5640"/>
                  </a:lnTo>
                  <a:lnTo>
                    <a:pt x="112" y="5705"/>
                  </a:lnTo>
                  <a:lnTo>
                    <a:pt x="97" y="6024"/>
                  </a:lnTo>
                  <a:lnTo>
                    <a:pt x="158" y="6251"/>
                  </a:lnTo>
                  <a:lnTo>
                    <a:pt x="193" y="6571"/>
                  </a:lnTo>
                  <a:lnTo>
                    <a:pt x="239" y="6732"/>
                  </a:lnTo>
                  <a:lnTo>
                    <a:pt x="274" y="6844"/>
                  </a:lnTo>
                  <a:lnTo>
                    <a:pt x="193" y="6940"/>
                  </a:lnTo>
                  <a:lnTo>
                    <a:pt x="305" y="7117"/>
                  </a:lnTo>
                  <a:lnTo>
                    <a:pt x="255" y="7213"/>
                  </a:lnTo>
                  <a:lnTo>
                    <a:pt x="239" y="7406"/>
                  </a:lnTo>
                  <a:lnTo>
                    <a:pt x="385" y="7740"/>
                  </a:lnTo>
                  <a:lnTo>
                    <a:pt x="320" y="8044"/>
                  </a:lnTo>
                  <a:lnTo>
                    <a:pt x="447" y="8252"/>
                  </a:lnTo>
                  <a:lnTo>
                    <a:pt x="335" y="8494"/>
                  </a:lnTo>
                  <a:lnTo>
                    <a:pt x="305" y="8606"/>
                  </a:lnTo>
                  <a:lnTo>
                    <a:pt x="239" y="8671"/>
                  </a:lnTo>
                  <a:lnTo>
                    <a:pt x="351" y="8894"/>
                  </a:lnTo>
                  <a:lnTo>
                    <a:pt x="18097" y="8960"/>
                  </a:lnTo>
                  <a:lnTo>
                    <a:pt x="18143" y="8848"/>
                  </a:lnTo>
                  <a:lnTo>
                    <a:pt x="18178" y="8783"/>
                  </a:lnTo>
                  <a:lnTo>
                    <a:pt x="18066" y="8575"/>
                  </a:lnTo>
                  <a:lnTo>
                    <a:pt x="18143" y="8575"/>
                  </a:lnTo>
                  <a:lnTo>
                    <a:pt x="18112" y="8479"/>
                  </a:lnTo>
                  <a:lnTo>
                    <a:pt x="18112" y="8413"/>
                  </a:lnTo>
                  <a:lnTo>
                    <a:pt x="18143" y="8317"/>
                  </a:lnTo>
                  <a:lnTo>
                    <a:pt x="18066" y="8140"/>
                  </a:lnTo>
                  <a:lnTo>
                    <a:pt x="18097" y="8125"/>
                  </a:lnTo>
                  <a:lnTo>
                    <a:pt x="18193" y="8044"/>
                  </a:lnTo>
                  <a:lnTo>
                    <a:pt x="18209" y="7998"/>
                  </a:lnTo>
                  <a:lnTo>
                    <a:pt x="18178" y="7886"/>
                  </a:lnTo>
                  <a:lnTo>
                    <a:pt x="18259" y="7821"/>
                  </a:lnTo>
                  <a:lnTo>
                    <a:pt x="18209" y="7579"/>
                  </a:lnTo>
                  <a:lnTo>
                    <a:pt x="18178" y="7406"/>
                  </a:lnTo>
                  <a:lnTo>
                    <a:pt x="18224" y="7340"/>
                  </a:lnTo>
                  <a:lnTo>
                    <a:pt x="18259" y="7148"/>
                  </a:lnTo>
                  <a:lnTo>
                    <a:pt x="18178" y="7082"/>
                  </a:lnTo>
                  <a:lnTo>
                    <a:pt x="18112" y="6763"/>
                  </a:lnTo>
                  <a:lnTo>
                    <a:pt x="18066" y="6732"/>
                  </a:lnTo>
                  <a:lnTo>
                    <a:pt x="18128" y="6601"/>
                  </a:lnTo>
                  <a:lnTo>
                    <a:pt x="18016" y="6444"/>
                  </a:lnTo>
                  <a:lnTo>
                    <a:pt x="18143" y="6313"/>
                  </a:lnTo>
                  <a:lnTo>
                    <a:pt x="18047" y="6090"/>
                  </a:lnTo>
                  <a:lnTo>
                    <a:pt x="18082" y="5882"/>
                  </a:lnTo>
                  <a:lnTo>
                    <a:pt x="18178" y="5867"/>
                  </a:lnTo>
                  <a:lnTo>
                    <a:pt x="18112" y="5721"/>
                  </a:lnTo>
                  <a:lnTo>
                    <a:pt x="18112" y="5594"/>
                  </a:lnTo>
                  <a:lnTo>
                    <a:pt x="18097" y="5367"/>
                  </a:lnTo>
                  <a:lnTo>
                    <a:pt x="18082" y="5174"/>
                  </a:lnTo>
                  <a:lnTo>
                    <a:pt x="18066" y="4951"/>
                  </a:lnTo>
                  <a:lnTo>
                    <a:pt x="18143" y="4870"/>
                  </a:lnTo>
                  <a:lnTo>
                    <a:pt x="18097" y="4809"/>
                  </a:lnTo>
                  <a:lnTo>
                    <a:pt x="18143" y="4743"/>
                  </a:lnTo>
                  <a:lnTo>
                    <a:pt x="18162" y="4597"/>
                  </a:lnTo>
                  <a:lnTo>
                    <a:pt x="18097" y="4424"/>
                  </a:lnTo>
                  <a:lnTo>
                    <a:pt x="18274" y="4328"/>
                  </a:lnTo>
                  <a:lnTo>
                    <a:pt x="18259" y="4166"/>
                  </a:lnTo>
                  <a:lnTo>
                    <a:pt x="18193" y="4020"/>
                  </a:lnTo>
                  <a:lnTo>
                    <a:pt x="18274" y="3924"/>
                  </a:lnTo>
                  <a:lnTo>
                    <a:pt x="18239" y="3732"/>
                  </a:lnTo>
                  <a:lnTo>
                    <a:pt x="18355" y="3655"/>
                  </a:lnTo>
                  <a:lnTo>
                    <a:pt x="18320" y="3412"/>
                  </a:lnTo>
                  <a:lnTo>
                    <a:pt x="18274" y="3270"/>
                  </a:lnTo>
                  <a:lnTo>
                    <a:pt x="18355" y="2805"/>
                  </a:lnTo>
                  <a:lnTo>
                    <a:pt x="18289" y="2628"/>
                  </a:lnTo>
                  <a:lnTo>
                    <a:pt x="18416" y="2562"/>
                  </a:lnTo>
                  <a:lnTo>
                    <a:pt x="18416" y="2531"/>
                  </a:lnTo>
                  <a:lnTo>
                    <a:pt x="18416" y="2451"/>
                  </a:lnTo>
                  <a:lnTo>
                    <a:pt x="18385" y="2324"/>
                  </a:lnTo>
                  <a:lnTo>
                    <a:pt x="18320" y="2274"/>
                  </a:lnTo>
                  <a:lnTo>
                    <a:pt x="18385" y="2274"/>
                  </a:lnTo>
                  <a:lnTo>
                    <a:pt x="18432" y="2162"/>
                  </a:lnTo>
                  <a:lnTo>
                    <a:pt x="18355" y="2116"/>
                  </a:lnTo>
                  <a:lnTo>
                    <a:pt x="18385" y="1874"/>
                  </a:lnTo>
                  <a:lnTo>
                    <a:pt x="18239" y="1666"/>
                  </a:lnTo>
                  <a:lnTo>
                    <a:pt x="18355" y="1600"/>
                  </a:lnTo>
                  <a:lnTo>
                    <a:pt x="18259" y="1408"/>
                  </a:lnTo>
                  <a:lnTo>
                    <a:pt x="18259" y="1346"/>
                  </a:lnTo>
                  <a:lnTo>
                    <a:pt x="18193" y="1216"/>
                  </a:lnTo>
                  <a:lnTo>
                    <a:pt x="18355" y="1089"/>
                  </a:lnTo>
                  <a:lnTo>
                    <a:pt x="18305" y="912"/>
                  </a:lnTo>
                  <a:lnTo>
                    <a:pt x="18259" y="866"/>
                  </a:lnTo>
                  <a:lnTo>
                    <a:pt x="18355" y="750"/>
                  </a:lnTo>
                  <a:lnTo>
                    <a:pt x="18370" y="577"/>
                  </a:lnTo>
                  <a:lnTo>
                    <a:pt x="18416" y="366"/>
                  </a:lnTo>
                  <a:lnTo>
                    <a:pt x="18370" y="192"/>
                  </a:lnTo>
                  <a:lnTo>
                    <a:pt x="1837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entury Gothic" panose="020B0502020202020204" pitchFamily="34" charset="0"/>
              </a:endParaRPr>
            </a:p>
          </p:txBody>
        </p:sp>
      </p:grpSp>
      <p:sp>
        <p:nvSpPr>
          <p:cNvPr id="24" name="Título 2">
            <a:extLst>
              <a:ext uri="{FF2B5EF4-FFF2-40B4-BE49-F238E27FC236}">
                <a16:creationId xmlns:a16="http://schemas.microsoft.com/office/drawing/2014/main" id="{C0F76BA0-4E8D-47BA-8638-2F766B4DCC40}"/>
              </a:ext>
            </a:extLst>
          </p:cNvPr>
          <p:cNvSpPr txBox="1">
            <a:spLocks/>
          </p:cNvSpPr>
          <p:nvPr/>
        </p:nvSpPr>
        <p:spPr>
          <a:xfrm>
            <a:off x="1040117" y="624842"/>
            <a:ext cx="3872855" cy="417000"/>
          </a:xfrm>
          <a:prstGeom prst="rect">
            <a:avLst/>
          </a:prstGeom>
        </p:spPr>
        <p:txBody>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r>
              <a:rPr lang="en-US" sz="3600" b="1" kern="0" dirty="0">
                <a:solidFill>
                  <a:schemeClr val="bg1"/>
                </a:solidFill>
                <a:latin typeface="Century Gothic" panose="020B0502020202020204" pitchFamily="34" charset="0"/>
              </a:rPr>
              <a:t>Samuel y Sara</a:t>
            </a:r>
          </a:p>
        </p:txBody>
      </p:sp>
      <p:sp>
        <p:nvSpPr>
          <p:cNvPr id="22" name="TextBox 21">
            <a:extLst>
              <a:ext uri="{FF2B5EF4-FFF2-40B4-BE49-F238E27FC236}">
                <a16:creationId xmlns:a16="http://schemas.microsoft.com/office/drawing/2014/main" id="{FB0DA7C5-B0B7-4058-B9C7-7335E812E5C0}"/>
              </a:ext>
            </a:extLst>
          </p:cNvPr>
          <p:cNvSpPr txBox="1"/>
          <p:nvPr/>
        </p:nvSpPr>
        <p:spPr>
          <a:xfrm>
            <a:off x="5868396" y="243512"/>
            <a:ext cx="6081910" cy="6370975"/>
          </a:xfrm>
          <a:prstGeom prst="rect">
            <a:avLst/>
          </a:prstGeom>
          <a:noFill/>
        </p:spPr>
        <p:txBody>
          <a:bodyPr wrap="square">
            <a:spAutoFit/>
          </a:bodyPr>
          <a:lstStyle/>
          <a:p>
            <a:r>
              <a:rPr lang="es-US" sz="2400" dirty="0">
                <a:effectLst/>
              </a:rPr>
              <a:t>Samuel y Sara llevan casados tres años. Ambos están convencidos de que tienen buena comunicación y son muy afines en muchos aspectos (INTIMIDAD). Además se sienten altamente satisfechos con su vida sexual (PASIÓN).</a:t>
            </a:r>
            <a:endParaRPr lang="es-US" sz="2400" dirty="0"/>
          </a:p>
          <a:p>
            <a:endParaRPr lang="es-US" sz="2400" dirty="0"/>
          </a:p>
          <a:p>
            <a:r>
              <a:rPr lang="es-US" sz="2400" dirty="0">
                <a:effectLst/>
              </a:rPr>
              <a:t>Sin embargo, durante el poco tiempo que llevan juntos, han tenido algunas discusiones intensas donde Samuel molesto, se ha ido de la casa por varios días hasta la reconciliación. En el más reciente encontronazo, el mes pasado, Sara, en un arranque de ira, le gritó que “se largara”, que “quería el divorcio”. Luego de eso hicieron las paces nuevamente y regresaron a su “luna de miel”.</a:t>
            </a:r>
            <a:endParaRPr lang="es-US" sz="2400" dirty="0"/>
          </a:p>
        </p:txBody>
      </p:sp>
      <p:sp>
        <p:nvSpPr>
          <p:cNvPr id="25" name="TextBox 24">
            <a:extLst>
              <a:ext uri="{FF2B5EF4-FFF2-40B4-BE49-F238E27FC236}">
                <a16:creationId xmlns:a16="http://schemas.microsoft.com/office/drawing/2014/main" id="{C570D3BF-DBA6-43DE-A65B-958595E9F9B4}"/>
              </a:ext>
            </a:extLst>
          </p:cNvPr>
          <p:cNvSpPr txBox="1"/>
          <p:nvPr/>
        </p:nvSpPr>
        <p:spPr>
          <a:xfrm rot="21400817">
            <a:off x="170114" y="4087680"/>
            <a:ext cx="5502574" cy="2554545"/>
          </a:xfrm>
          <a:prstGeom prst="rect">
            <a:avLst/>
          </a:prstGeom>
          <a:noFill/>
        </p:spPr>
        <p:txBody>
          <a:bodyPr wrap="square">
            <a:spAutoFit/>
          </a:bodyPr>
          <a:lstStyle/>
          <a:p>
            <a:r>
              <a:rPr lang="es-US" sz="2000" b="1" dirty="0">
                <a:effectLst/>
              </a:rPr>
              <a:t>Es una relación en la cual está el elemento PASIÓN (atracción, buen sexo, etc.) e INTIMIDAD (conexión emocional, amistad y una buena comunicación la mayor parte del tiempo). Sin embargo, a este tipo de parejas se les hace difícil mantenerse juntas ante las adversidades porque carecen de un fuerte COMPROMISO.</a:t>
            </a:r>
            <a:endParaRPr lang="es-US" sz="2000" b="1" dirty="0"/>
          </a:p>
        </p:txBody>
      </p:sp>
    </p:spTree>
    <p:extLst>
      <p:ext uri="{BB962C8B-B14F-4D97-AF65-F5344CB8AC3E}">
        <p14:creationId xmlns:p14="http://schemas.microsoft.com/office/powerpoint/2010/main" val="184424388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8" descr="Wanted Poster For Cowboy Party Photo Backgrounds for Powerpoint Templates -  PPT Backgrounds">
            <a:extLst>
              <a:ext uri="{FF2B5EF4-FFF2-40B4-BE49-F238E27FC236}">
                <a16:creationId xmlns:a16="http://schemas.microsoft.com/office/drawing/2014/main" id="{9FE00C3B-5DCF-4A7A-A0B0-552BD4C2174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3" name="Triángulo isósceles 2">
            <a:extLst>
              <a:ext uri="{FF2B5EF4-FFF2-40B4-BE49-F238E27FC236}">
                <a16:creationId xmlns:a16="http://schemas.microsoft.com/office/drawing/2014/main" id="{6CDC9490-1DA4-409F-94C7-BEB49C401AB9}"/>
              </a:ext>
            </a:extLst>
          </p:cNvPr>
          <p:cNvSpPr/>
          <p:nvPr/>
        </p:nvSpPr>
        <p:spPr>
          <a:xfrm>
            <a:off x="4242261" y="2025210"/>
            <a:ext cx="4288818" cy="4082371"/>
          </a:xfrm>
          <a:prstGeom prst="triangle">
            <a:avLst/>
          </a:prstGeom>
          <a:solidFill>
            <a:schemeClr val="accent2">
              <a:lumMod val="20000"/>
              <a:lumOff val="80000"/>
            </a:schemeClr>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entury Gothic" panose="020B0502020202020204" pitchFamily="34" charset="0"/>
            </a:endParaRPr>
          </a:p>
        </p:txBody>
      </p:sp>
      <p:sp>
        <p:nvSpPr>
          <p:cNvPr id="4" name="CuadroTexto 3">
            <a:extLst>
              <a:ext uri="{FF2B5EF4-FFF2-40B4-BE49-F238E27FC236}">
                <a16:creationId xmlns:a16="http://schemas.microsoft.com/office/drawing/2014/main" id="{DC0919BC-8317-4E05-BA5F-B5AA89E0F6EE}"/>
              </a:ext>
            </a:extLst>
          </p:cNvPr>
          <p:cNvSpPr txBox="1"/>
          <p:nvPr/>
        </p:nvSpPr>
        <p:spPr>
          <a:xfrm>
            <a:off x="2838561" y="6212890"/>
            <a:ext cx="1644417" cy="461665"/>
          </a:xfrm>
          <a:prstGeom prst="rect">
            <a:avLst/>
          </a:prstGeom>
          <a:solidFill>
            <a:schemeClr val="accent5">
              <a:lumMod val="95000"/>
            </a:schemeClr>
          </a:solidFill>
          <a:ln w="19050">
            <a:solidFill>
              <a:srgbClr val="7E0000"/>
            </a:solidFill>
          </a:ln>
        </p:spPr>
        <p:txBody>
          <a:bodyPr wrap="square" rtlCol="0">
            <a:spAutoFit/>
          </a:bodyPr>
          <a:lstStyle/>
          <a:p>
            <a:pPr algn="ctr"/>
            <a:r>
              <a:rPr lang="es-CO" sz="2400" b="1" dirty="0">
                <a:latin typeface="Century Gothic" panose="020B0502020202020204" pitchFamily="34" charset="0"/>
              </a:rPr>
              <a:t>Pasión</a:t>
            </a:r>
            <a:endParaRPr lang="en-US" sz="2400" b="1" dirty="0">
              <a:latin typeface="Century Gothic" panose="020B0502020202020204" pitchFamily="34" charset="0"/>
            </a:endParaRPr>
          </a:p>
        </p:txBody>
      </p:sp>
      <p:sp>
        <p:nvSpPr>
          <p:cNvPr id="5" name="CuadroTexto 4">
            <a:extLst>
              <a:ext uri="{FF2B5EF4-FFF2-40B4-BE49-F238E27FC236}">
                <a16:creationId xmlns:a16="http://schemas.microsoft.com/office/drawing/2014/main" id="{78266D3E-906B-4A61-8D3E-5622F49097CE}"/>
              </a:ext>
            </a:extLst>
          </p:cNvPr>
          <p:cNvSpPr txBox="1"/>
          <p:nvPr/>
        </p:nvSpPr>
        <p:spPr>
          <a:xfrm>
            <a:off x="5365735" y="1433461"/>
            <a:ext cx="2041870" cy="461665"/>
          </a:xfrm>
          <a:prstGeom prst="rect">
            <a:avLst/>
          </a:prstGeom>
          <a:solidFill>
            <a:schemeClr val="accent5">
              <a:lumMod val="95000"/>
            </a:schemeClr>
          </a:solidFill>
          <a:ln w="19050">
            <a:solidFill>
              <a:srgbClr val="7E0000"/>
            </a:solidFill>
          </a:ln>
        </p:spPr>
        <p:txBody>
          <a:bodyPr wrap="square" rtlCol="0">
            <a:spAutoFit/>
          </a:bodyPr>
          <a:lstStyle/>
          <a:p>
            <a:pPr algn="ctr"/>
            <a:r>
              <a:rPr lang="es-CO" sz="2400" b="1" dirty="0">
                <a:latin typeface="Century Gothic" panose="020B0502020202020204" pitchFamily="34" charset="0"/>
              </a:rPr>
              <a:t>Intimidad</a:t>
            </a:r>
            <a:endParaRPr lang="en-US" sz="2400" b="1" dirty="0">
              <a:latin typeface="Century Gothic" panose="020B0502020202020204" pitchFamily="34" charset="0"/>
            </a:endParaRPr>
          </a:p>
        </p:txBody>
      </p:sp>
      <p:sp>
        <p:nvSpPr>
          <p:cNvPr id="6" name="CuadroTexto 5">
            <a:extLst>
              <a:ext uri="{FF2B5EF4-FFF2-40B4-BE49-F238E27FC236}">
                <a16:creationId xmlns:a16="http://schemas.microsoft.com/office/drawing/2014/main" id="{E982B57A-4E5B-431B-BF60-FD07018AD342}"/>
              </a:ext>
            </a:extLst>
          </p:cNvPr>
          <p:cNvSpPr txBox="1"/>
          <p:nvPr/>
        </p:nvSpPr>
        <p:spPr>
          <a:xfrm>
            <a:off x="7269214" y="6369467"/>
            <a:ext cx="2523729" cy="461665"/>
          </a:xfrm>
          <a:prstGeom prst="rect">
            <a:avLst/>
          </a:prstGeom>
          <a:solidFill>
            <a:schemeClr val="accent5">
              <a:lumMod val="95000"/>
            </a:schemeClr>
          </a:solidFill>
          <a:ln w="19050">
            <a:solidFill>
              <a:srgbClr val="7E0000"/>
            </a:solidFill>
          </a:ln>
        </p:spPr>
        <p:txBody>
          <a:bodyPr wrap="square" rtlCol="0">
            <a:spAutoFit/>
          </a:bodyPr>
          <a:lstStyle/>
          <a:p>
            <a:pPr algn="ctr"/>
            <a:r>
              <a:rPr lang="es-CO" sz="2400" b="1" dirty="0">
                <a:latin typeface="Century Gothic" panose="020B0502020202020204" pitchFamily="34" charset="0"/>
              </a:rPr>
              <a:t>Compromiso</a:t>
            </a:r>
            <a:endParaRPr lang="en-US" sz="2400" b="1" dirty="0">
              <a:latin typeface="Century Gothic" panose="020B0502020202020204" pitchFamily="34" charset="0"/>
            </a:endParaRPr>
          </a:p>
        </p:txBody>
      </p:sp>
      <p:cxnSp>
        <p:nvCxnSpPr>
          <p:cNvPr id="7" name="Conector recto de flecha 6">
            <a:extLst>
              <a:ext uri="{FF2B5EF4-FFF2-40B4-BE49-F238E27FC236}">
                <a16:creationId xmlns:a16="http://schemas.microsoft.com/office/drawing/2014/main" id="{F500F7A7-A7BD-4983-BE73-4CF26ACC9242}"/>
              </a:ext>
            </a:extLst>
          </p:cNvPr>
          <p:cNvCxnSpPr>
            <a:cxnSpLocks/>
          </p:cNvCxnSpPr>
          <p:nvPr/>
        </p:nvCxnSpPr>
        <p:spPr>
          <a:xfrm flipV="1">
            <a:off x="3745001" y="4965370"/>
            <a:ext cx="584195" cy="1194866"/>
          </a:xfrm>
          <a:prstGeom prst="straightConnector1">
            <a:avLst/>
          </a:prstGeom>
          <a:ln w="38100">
            <a:solidFill>
              <a:srgbClr val="7E0000"/>
            </a:solidFill>
            <a:tailEnd type="triangle"/>
          </a:ln>
        </p:spPr>
        <p:style>
          <a:lnRef idx="1">
            <a:schemeClr val="accent1"/>
          </a:lnRef>
          <a:fillRef idx="0">
            <a:schemeClr val="accent1"/>
          </a:fillRef>
          <a:effectRef idx="0">
            <a:schemeClr val="accent1"/>
          </a:effectRef>
          <a:fontRef idx="minor">
            <a:schemeClr val="tx1"/>
          </a:fontRef>
        </p:style>
      </p:cxnSp>
      <p:sp>
        <p:nvSpPr>
          <p:cNvPr id="9" name="CuadroTexto 8">
            <a:extLst>
              <a:ext uri="{FF2B5EF4-FFF2-40B4-BE49-F238E27FC236}">
                <a16:creationId xmlns:a16="http://schemas.microsoft.com/office/drawing/2014/main" id="{46C023A9-FF56-4A64-842C-1DD0F3578388}"/>
              </a:ext>
            </a:extLst>
          </p:cNvPr>
          <p:cNvSpPr txBox="1"/>
          <p:nvPr/>
        </p:nvSpPr>
        <p:spPr>
          <a:xfrm>
            <a:off x="2624089" y="3957679"/>
            <a:ext cx="2394224" cy="830997"/>
          </a:xfrm>
          <a:prstGeom prst="rect">
            <a:avLst/>
          </a:prstGeom>
          <a:solidFill>
            <a:srgbClr val="680000"/>
          </a:solidFill>
        </p:spPr>
        <p:txBody>
          <a:bodyPr wrap="square" rtlCol="0">
            <a:spAutoFit/>
          </a:bodyPr>
          <a:lstStyle/>
          <a:p>
            <a:pPr algn="ctr"/>
            <a:r>
              <a:rPr lang="es-CO" sz="2400" b="1" dirty="0">
                <a:solidFill>
                  <a:schemeClr val="bg1"/>
                </a:solidFill>
                <a:latin typeface="Century Gothic" panose="020B0502020202020204" pitchFamily="34" charset="0"/>
              </a:rPr>
              <a:t>AMOR</a:t>
            </a:r>
          </a:p>
          <a:p>
            <a:pPr algn="ctr"/>
            <a:r>
              <a:rPr lang="es-CO" sz="2400" b="1" dirty="0">
                <a:solidFill>
                  <a:schemeClr val="bg1"/>
                </a:solidFill>
                <a:latin typeface="Century Gothic" panose="020B0502020202020204" pitchFamily="34" charset="0"/>
              </a:rPr>
              <a:t>ROMÁNTICO</a:t>
            </a:r>
            <a:endParaRPr lang="en-US" sz="2400" b="1" dirty="0">
              <a:solidFill>
                <a:schemeClr val="bg1"/>
              </a:solidFill>
              <a:latin typeface="Century Gothic" panose="020B0502020202020204" pitchFamily="34" charset="0"/>
            </a:endParaRPr>
          </a:p>
        </p:txBody>
      </p:sp>
      <p:cxnSp>
        <p:nvCxnSpPr>
          <p:cNvPr id="13" name="Conector recto de flecha 12">
            <a:extLst>
              <a:ext uri="{FF2B5EF4-FFF2-40B4-BE49-F238E27FC236}">
                <a16:creationId xmlns:a16="http://schemas.microsoft.com/office/drawing/2014/main" id="{729D3811-5BE6-474F-AB4E-C839B65B752C}"/>
              </a:ext>
            </a:extLst>
          </p:cNvPr>
          <p:cNvCxnSpPr>
            <a:cxnSpLocks/>
          </p:cNvCxnSpPr>
          <p:nvPr/>
        </p:nvCxnSpPr>
        <p:spPr>
          <a:xfrm flipH="1">
            <a:off x="5125738" y="2428765"/>
            <a:ext cx="621116" cy="1000234"/>
          </a:xfrm>
          <a:prstGeom prst="straightConnector1">
            <a:avLst/>
          </a:prstGeom>
          <a:ln w="38100">
            <a:solidFill>
              <a:srgbClr val="7E0000"/>
            </a:solidFill>
            <a:tailEnd type="triangle"/>
          </a:ln>
        </p:spPr>
        <p:style>
          <a:lnRef idx="1">
            <a:schemeClr val="accent1"/>
          </a:lnRef>
          <a:fillRef idx="0">
            <a:schemeClr val="accent1"/>
          </a:fillRef>
          <a:effectRef idx="0">
            <a:schemeClr val="accent1"/>
          </a:effectRef>
          <a:fontRef idx="minor">
            <a:schemeClr val="tx1"/>
          </a:fontRef>
        </p:style>
      </p:cxnSp>
      <p:grpSp>
        <p:nvGrpSpPr>
          <p:cNvPr id="18" name="Google Shape;1297;p62">
            <a:extLst>
              <a:ext uri="{FF2B5EF4-FFF2-40B4-BE49-F238E27FC236}">
                <a16:creationId xmlns:a16="http://schemas.microsoft.com/office/drawing/2014/main" id="{5E496D4B-D30E-4325-806B-92E8662FAE98}"/>
              </a:ext>
            </a:extLst>
          </p:cNvPr>
          <p:cNvGrpSpPr/>
          <p:nvPr/>
        </p:nvGrpSpPr>
        <p:grpSpPr>
          <a:xfrm>
            <a:off x="0" y="102802"/>
            <a:ext cx="11907641" cy="928155"/>
            <a:chOff x="3415477" y="999101"/>
            <a:chExt cx="2319398" cy="578318"/>
          </a:xfrm>
        </p:grpSpPr>
        <p:sp>
          <p:nvSpPr>
            <p:cNvPr id="19" name="Google Shape;1298;p62">
              <a:extLst>
                <a:ext uri="{FF2B5EF4-FFF2-40B4-BE49-F238E27FC236}">
                  <a16:creationId xmlns:a16="http://schemas.microsoft.com/office/drawing/2014/main" id="{457804E5-AE99-4406-98AB-12414C9C2900}"/>
                </a:ext>
              </a:extLst>
            </p:cNvPr>
            <p:cNvSpPr/>
            <p:nvPr/>
          </p:nvSpPr>
          <p:spPr>
            <a:xfrm rot="5400000">
              <a:off x="3577918" y="836661"/>
              <a:ext cx="578318" cy="903199"/>
            </a:xfrm>
            <a:custGeom>
              <a:avLst/>
              <a:gdLst/>
              <a:ahLst/>
              <a:cxnLst/>
              <a:rect l="l" t="t" r="r" b="b"/>
              <a:pathLst>
                <a:path w="6703" h="4171" extrusionOk="0">
                  <a:moveTo>
                    <a:pt x="1" y="0"/>
                  </a:moveTo>
                  <a:lnTo>
                    <a:pt x="1" y="3513"/>
                  </a:lnTo>
                  <a:lnTo>
                    <a:pt x="178" y="3497"/>
                  </a:lnTo>
                  <a:lnTo>
                    <a:pt x="385" y="3609"/>
                  </a:lnTo>
                  <a:lnTo>
                    <a:pt x="516" y="3690"/>
                  </a:lnTo>
                  <a:lnTo>
                    <a:pt x="612" y="3574"/>
                  </a:lnTo>
                  <a:lnTo>
                    <a:pt x="978" y="3671"/>
                  </a:lnTo>
                  <a:lnTo>
                    <a:pt x="1028" y="3624"/>
                  </a:lnTo>
                  <a:lnTo>
                    <a:pt x="1155" y="3751"/>
                  </a:lnTo>
                  <a:lnTo>
                    <a:pt x="1266" y="3736"/>
                  </a:lnTo>
                  <a:lnTo>
                    <a:pt x="1493" y="3751"/>
                  </a:lnTo>
                  <a:lnTo>
                    <a:pt x="1589" y="3736"/>
                  </a:lnTo>
                  <a:lnTo>
                    <a:pt x="1701" y="3832"/>
                  </a:lnTo>
                  <a:lnTo>
                    <a:pt x="1909" y="3786"/>
                  </a:lnTo>
                  <a:lnTo>
                    <a:pt x="2101" y="3882"/>
                  </a:lnTo>
                  <a:lnTo>
                    <a:pt x="2374" y="3847"/>
                  </a:lnTo>
                  <a:lnTo>
                    <a:pt x="2582" y="3944"/>
                  </a:lnTo>
                  <a:lnTo>
                    <a:pt x="2694" y="3959"/>
                  </a:lnTo>
                  <a:lnTo>
                    <a:pt x="2774" y="4040"/>
                  </a:lnTo>
                  <a:lnTo>
                    <a:pt x="2870" y="4024"/>
                  </a:lnTo>
                  <a:lnTo>
                    <a:pt x="3047" y="4105"/>
                  </a:lnTo>
                  <a:lnTo>
                    <a:pt x="3113" y="4055"/>
                  </a:lnTo>
                  <a:lnTo>
                    <a:pt x="3159" y="4121"/>
                  </a:lnTo>
                  <a:lnTo>
                    <a:pt x="3463" y="4121"/>
                  </a:lnTo>
                  <a:lnTo>
                    <a:pt x="3513" y="4171"/>
                  </a:lnTo>
                  <a:lnTo>
                    <a:pt x="3609" y="4090"/>
                  </a:lnTo>
                  <a:lnTo>
                    <a:pt x="3767" y="4040"/>
                  </a:lnTo>
                  <a:lnTo>
                    <a:pt x="3913" y="4090"/>
                  </a:lnTo>
                  <a:lnTo>
                    <a:pt x="4040" y="4055"/>
                  </a:lnTo>
                  <a:lnTo>
                    <a:pt x="4121" y="4105"/>
                  </a:lnTo>
                  <a:lnTo>
                    <a:pt x="4171" y="4040"/>
                  </a:lnTo>
                  <a:lnTo>
                    <a:pt x="4667" y="4040"/>
                  </a:lnTo>
                  <a:lnTo>
                    <a:pt x="4682" y="3959"/>
                  </a:lnTo>
                  <a:lnTo>
                    <a:pt x="4825" y="4009"/>
                  </a:lnTo>
                  <a:lnTo>
                    <a:pt x="5036" y="3863"/>
                  </a:lnTo>
                  <a:lnTo>
                    <a:pt x="5036" y="3944"/>
                  </a:lnTo>
                  <a:lnTo>
                    <a:pt x="5194" y="3817"/>
                  </a:lnTo>
                  <a:lnTo>
                    <a:pt x="5371" y="3832"/>
                  </a:lnTo>
                  <a:lnTo>
                    <a:pt x="5467" y="3928"/>
                  </a:lnTo>
                  <a:lnTo>
                    <a:pt x="5644" y="3863"/>
                  </a:lnTo>
                  <a:lnTo>
                    <a:pt x="5756" y="3978"/>
                  </a:lnTo>
                  <a:lnTo>
                    <a:pt x="5837" y="3832"/>
                  </a:lnTo>
                  <a:lnTo>
                    <a:pt x="5933" y="3751"/>
                  </a:lnTo>
                  <a:lnTo>
                    <a:pt x="6125" y="3817"/>
                  </a:lnTo>
                  <a:lnTo>
                    <a:pt x="6206" y="3751"/>
                  </a:lnTo>
                  <a:lnTo>
                    <a:pt x="6302" y="3786"/>
                  </a:lnTo>
                  <a:lnTo>
                    <a:pt x="6479" y="3624"/>
                  </a:lnTo>
                  <a:lnTo>
                    <a:pt x="6621" y="3655"/>
                  </a:lnTo>
                  <a:lnTo>
                    <a:pt x="6702" y="3624"/>
                  </a:lnTo>
                  <a:lnTo>
                    <a:pt x="6702" y="370"/>
                  </a:lnTo>
                  <a:lnTo>
                    <a:pt x="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1299;p62">
              <a:extLst>
                <a:ext uri="{FF2B5EF4-FFF2-40B4-BE49-F238E27FC236}">
                  <a16:creationId xmlns:a16="http://schemas.microsoft.com/office/drawing/2014/main" id="{0C7789DF-5B22-4FE1-8B7C-FCCADCBD45DA}"/>
                </a:ext>
              </a:extLst>
            </p:cNvPr>
            <p:cNvSpPr/>
            <p:nvPr/>
          </p:nvSpPr>
          <p:spPr>
            <a:xfrm rot="5400000">
              <a:off x="4834525" y="677069"/>
              <a:ext cx="578318" cy="1222382"/>
            </a:xfrm>
            <a:custGeom>
              <a:avLst/>
              <a:gdLst/>
              <a:ahLst/>
              <a:cxnLst/>
              <a:rect l="l" t="t" r="r" b="b"/>
              <a:pathLst>
                <a:path w="6703" h="5645" extrusionOk="0">
                  <a:moveTo>
                    <a:pt x="2744" y="1"/>
                  </a:moveTo>
                  <a:lnTo>
                    <a:pt x="2536" y="81"/>
                  </a:lnTo>
                  <a:lnTo>
                    <a:pt x="2440" y="16"/>
                  </a:lnTo>
                  <a:lnTo>
                    <a:pt x="2374" y="147"/>
                  </a:lnTo>
                  <a:lnTo>
                    <a:pt x="2197" y="193"/>
                  </a:lnTo>
                  <a:lnTo>
                    <a:pt x="2020" y="243"/>
                  </a:lnTo>
                  <a:lnTo>
                    <a:pt x="1863" y="208"/>
                  </a:lnTo>
                  <a:lnTo>
                    <a:pt x="1782" y="289"/>
                  </a:lnTo>
                  <a:lnTo>
                    <a:pt x="1686" y="274"/>
                  </a:lnTo>
                  <a:lnTo>
                    <a:pt x="1589" y="193"/>
                  </a:lnTo>
                  <a:lnTo>
                    <a:pt x="1459" y="258"/>
                  </a:lnTo>
                  <a:lnTo>
                    <a:pt x="1316" y="243"/>
                  </a:lnTo>
                  <a:lnTo>
                    <a:pt x="1220" y="258"/>
                  </a:lnTo>
                  <a:lnTo>
                    <a:pt x="1059" y="420"/>
                  </a:lnTo>
                  <a:lnTo>
                    <a:pt x="962" y="385"/>
                  </a:lnTo>
                  <a:lnTo>
                    <a:pt x="785" y="420"/>
                  </a:lnTo>
                  <a:lnTo>
                    <a:pt x="628" y="451"/>
                  </a:lnTo>
                  <a:lnTo>
                    <a:pt x="497" y="370"/>
                  </a:lnTo>
                  <a:lnTo>
                    <a:pt x="131" y="339"/>
                  </a:lnTo>
                  <a:lnTo>
                    <a:pt x="51" y="401"/>
                  </a:lnTo>
                  <a:lnTo>
                    <a:pt x="1" y="420"/>
                  </a:lnTo>
                  <a:lnTo>
                    <a:pt x="1" y="5436"/>
                  </a:lnTo>
                  <a:lnTo>
                    <a:pt x="6702" y="5644"/>
                  </a:lnTo>
                  <a:lnTo>
                    <a:pt x="6702" y="531"/>
                  </a:lnTo>
                  <a:lnTo>
                    <a:pt x="6621" y="481"/>
                  </a:lnTo>
                  <a:lnTo>
                    <a:pt x="6460" y="628"/>
                  </a:lnTo>
                  <a:lnTo>
                    <a:pt x="6414" y="578"/>
                  </a:lnTo>
                  <a:lnTo>
                    <a:pt x="6267" y="612"/>
                  </a:lnTo>
                  <a:lnTo>
                    <a:pt x="6237" y="547"/>
                  </a:lnTo>
                  <a:lnTo>
                    <a:pt x="6140" y="481"/>
                  </a:lnTo>
                  <a:lnTo>
                    <a:pt x="6013" y="562"/>
                  </a:lnTo>
                  <a:lnTo>
                    <a:pt x="5963" y="562"/>
                  </a:lnTo>
                  <a:lnTo>
                    <a:pt x="5883" y="612"/>
                  </a:lnTo>
                  <a:lnTo>
                    <a:pt x="5787" y="643"/>
                  </a:lnTo>
                  <a:lnTo>
                    <a:pt x="5740" y="612"/>
                  </a:lnTo>
                  <a:lnTo>
                    <a:pt x="5690" y="628"/>
                  </a:lnTo>
                  <a:lnTo>
                    <a:pt x="5660" y="658"/>
                  </a:lnTo>
                  <a:lnTo>
                    <a:pt x="5613" y="643"/>
                  </a:lnTo>
                  <a:lnTo>
                    <a:pt x="5533" y="593"/>
                  </a:lnTo>
                  <a:lnTo>
                    <a:pt x="5386" y="593"/>
                  </a:lnTo>
                  <a:lnTo>
                    <a:pt x="5290" y="531"/>
                  </a:lnTo>
                  <a:lnTo>
                    <a:pt x="5229" y="516"/>
                  </a:lnTo>
                  <a:lnTo>
                    <a:pt x="5194" y="451"/>
                  </a:lnTo>
                  <a:lnTo>
                    <a:pt x="4956" y="481"/>
                  </a:lnTo>
                  <a:lnTo>
                    <a:pt x="4825" y="420"/>
                  </a:lnTo>
                  <a:lnTo>
                    <a:pt x="4632" y="466"/>
                  </a:lnTo>
                  <a:lnTo>
                    <a:pt x="4536" y="420"/>
                  </a:lnTo>
                  <a:lnTo>
                    <a:pt x="4363" y="355"/>
                  </a:lnTo>
                  <a:lnTo>
                    <a:pt x="4232" y="385"/>
                  </a:lnTo>
                  <a:lnTo>
                    <a:pt x="4055" y="324"/>
                  </a:lnTo>
                  <a:lnTo>
                    <a:pt x="3959" y="370"/>
                  </a:lnTo>
                  <a:lnTo>
                    <a:pt x="3848" y="385"/>
                  </a:lnTo>
                  <a:lnTo>
                    <a:pt x="3705" y="355"/>
                  </a:lnTo>
                  <a:lnTo>
                    <a:pt x="3478" y="305"/>
                  </a:lnTo>
                  <a:lnTo>
                    <a:pt x="3240" y="208"/>
                  </a:lnTo>
                  <a:lnTo>
                    <a:pt x="3159" y="131"/>
                  </a:lnTo>
                  <a:lnTo>
                    <a:pt x="3094" y="66"/>
                  </a:lnTo>
                  <a:lnTo>
                    <a:pt x="2982" y="97"/>
                  </a:lnTo>
                  <a:lnTo>
                    <a:pt x="2901" y="66"/>
                  </a:lnTo>
                  <a:lnTo>
                    <a:pt x="2744"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300;p62">
              <a:extLst>
                <a:ext uri="{FF2B5EF4-FFF2-40B4-BE49-F238E27FC236}">
                  <a16:creationId xmlns:a16="http://schemas.microsoft.com/office/drawing/2014/main" id="{0440D935-C4AD-41A2-B5CC-E7A12079FB65}"/>
                </a:ext>
              </a:extLst>
            </p:cNvPr>
            <p:cNvSpPr/>
            <p:nvPr/>
          </p:nvSpPr>
          <p:spPr>
            <a:xfrm rot="5400000">
              <a:off x="4650463" y="531336"/>
              <a:ext cx="578318" cy="1513849"/>
            </a:xfrm>
            <a:custGeom>
              <a:avLst/>
              <a:gdLst/>
              <a:ahLst/>
              <a:cxnLst/>
              <a:rect l="l" t="t" r="r" b="b"/>
              <a:pathLst>
                <a:path w="6703" h="6991" extrusionOk="0">
                  <a:moveTo>
                    <a:pt x="2759" y="1"/>
                  </a:moveTo>
                  <a:lnTo>
                    <a:pt x="2440" y="81"/>
                  </a:lnTo>
                  <a:lnTo>
                    <a:pt x="2359" y="147"/>
                  </a:lnTo>
                  <a:lnTo>
                    <a:pt x="2070" y="274"/>
                  </a:lnTo>
                  <a:lnTo>
                    <a:pt x="1940" y="243"/>
                  </a:lnTo>
                  <a:lnTo>
                    <a:pt x="1863" y="401"/>
                  </a:lnTo>
                  <a:lnTo>
                    <a:pt x="1636" y="320"/>
                  </a:lnTo>
                  <a:lnTo>
                    <a:pt x="1524" y="354"/>
                  </a:lnTo>
                  <a:lnTo>
                    <a:pt x="1220" y="435"/>
                  </a:lnTo>
                  <a:lnTo>
                    <a:pt x="1170" y="481"/>
                  </a:lnTo>
                  <a:lnTo>
                    <a:pt x="1028" y="370"/>
                  </a:lnTo>
                  <a:lnTo>
                    <a:pt x="851" y="385"/>
                  </a:lnTo>
                  <a:lnTo>
                    <a:pt x="770" y="497"/>
                  </a:lnTo>
                  <a:lnTo>
                    <a:pt x="643" y="497"/>
                  </a:lnTo>
                  <a:lnTo>
                    <a:pt x="578" y="435"/>
                  </a:lnTo>
                  <a:lnTo>
                    <a:pt x="482" y="481"/>
                  </a:lnTo>
                  <a:lnTo>
                    <a:pt x="274" y="401"/>
                  </a:lnTo>
                  <a:lnTo>
                    <a:pt x="66" y="401"/>
                  </a:lnTo>
                  <a:lnTo>
                    <a:pt x="1" y="512"/>
                  </a:lnTo>
                  <a:lnTo>
                    <a:pt x="1" y="5802"/>
                  </a:lnTo>
                  <a:lnTo>
                    <a:pt x="6702" y="6991"/>
                  </a:lnTo>
                  <a:lnTo>
                    <a:pt x="6702" y="739"/>
                  </a:lnTo>
                  <a:lnTo>
                    <a:pt x="6652" y="739"/>
                  </a:lnTo>
                  <a:lnTo>
                    <a:pt x="6267" y="608"/>
                  </a:lnTo>
                  <a:lnTo>
                    <a:pt x="6140" y="547"/>
                  </a:lnTo>
                  <a:lnTo>
                    <a:pt x="6075" y="531"/>
                  </a:lnTo>
                  <a:lnTo>
                    <a:pt x="5963" y="578"/>
                  </a:lnTo>
                  <a:lnTo>
                    <a:pt x="5917" y="578"/>
                  </a:lnTo>
                  <a:lnTo>
                    <a:pt x="5867" y="608"/>
                  </a:lnTo>
                  <a:lnTo>
                    <a:pt x="5837" y="531"/>
                  </a:lnTo>
                  <a:lnTo>
                    <a:pt x="5756" y="593"/>
                  </a:lnTo>
                  <a:lnTo>
                    <a:pt x="5690" y="562"/>
                  </a:lnTo>
                  <a:lnTo>
                    <a:pt x="5563" y="512"/>
                  </a:lnTo>
                  <a:lnTo>
                    <a:pt x="5452" y="531"/>
                  </a:lnTo>
                  <a:lnTo>
                    <a:pt x="5290" y="512"/>
                  </a:lnTo>
                  <a:lnTo>
                    <a:pt x="5098" y="547"/>
                  </a:lnTo>
                  <a:lnTo>
                    <a:pt x="5017" y="531"/>
                  </a:lnTo>
                  <a:lnTo>
                    <a:pt x="4971" y="416"/>
                  </a:lnTo>
                  <a:lnTo>
                    <a:pt x="4748" y="401"/>
                  </a:lnTo>
                  <a:lnTo>
                    <a:pt x="4617" y="481"/>
                  </a:lnTo>
                  <a:lnTo>
                    <a:pt x="4394" y="401"/>
                  </a:lnTo>
                  <a:lnTo>
                    <a:pt x="4363" y="354"/>
                  </a:lnTo>
                  <a:lnTo>
                    <a:pt x="4121" y="274"/>
                  </a:lnTo>
                  <a:lnTo>
                    <a:pt x="4055" y="339"/>
                  </a:lnTo>
                  <a:lnTo>
                    <a:pt x="3978" y="354"/>
                  </a:lnTo>
                  <a:lnTo>
                    <a:pt x="3913" y="274"/>
                  </a:lnTo>
                  <a:lnTo>
                    <a:pt x="3671" y="289"/>
                  </a:lnTo>
                  <a:lnTo>
                    <a:pt x="3574" y="354"/>
                  </a:lnTo>
                  <a:lnTo>
                    <a:pt x="3401" y="208"/>
                  </a:lnTo>
                  <a:lnTo>
                    <a:pt x="3271" y="208"/>
                  </a:lnTo>
                  <a:lnTo>
                    <a:pt x="2886" y="31"/>
                  </a:lnTo>
                  <a:lnTo>
                    <a:pt x="2759" y="1"/>
                  </a:lnTo>
                  <a:close/>
                </a:path>
              </a:pathLst>
            </a:custGeom>
            <a:solidFill>
              <a:srgbClr val="EED2A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 name="Google Shape;1301;p62">
              <a:extLst>
                <a:ext uri="{FF2B5EF4-FFF2-40B4-BE49-F238E27FC236}">
                  <a16:creationId xmlns:a16="http://schemas.microsoft.com/office/drawing/2014/main" id="{46185511-AB34-4969-A16E-3F810494A55C}"/>
                </a:ext>
              </a:extLst>
            </p:cNvPr>
            <p:cNvSpPr/>
            <p:nvPr/>
          </p:nvSpPr>
          <p:spPr>
            <a:xfrm rot="5400000">
              <a:off x="3674930" y="777978"/>
              <a:ext cx="578318" cy="1020565"/>
            </a:xfrm>
            <a:custGeom>
              <a:avLst/>
              <a:gdLst/>
              <a:ahLst/>
              <a:cxnLst/>
              <a:rect l="l" t="t" r="r" b="b"/>
              <a:pathLst>
                <a:path w="6703" h="4713" extrusionOk="0">
                  <a:moveTo>
                    <a:pt x="1" y="0"/>
                  </a:moveTo>
                  <a:lnTo>
                    <a:pt x="1" y="3909"/>
                  </a:lnTo>
                  <a:lnTo>
                    <a:pt x="97" y="3909"/>
                  </a:lnTo>
                  <a:lnTo>
                    <a:pt x="208" y="3812"/>
                  </a:lnTo>
                  <a:lnTo>
                    <a:pt x="355" y="3974"/>
                  </a:lnTo>
                  <a:lnTo>
                    <a:pt x="482" y="4039"/>
                  </a:lnTo>
                  <a:lnTo>
                    <a:pt x="785" y="4070"/>
                  </a:lnTo>
                  <a:lnTo>
                    <a:pt x="962" y="3989"/>
                  </a:lnTo>
                  <a:lnTo>
                    <a:pt x="1012" y="4086"/>
                  </a:lnTo>
                  <a:lnTo>
                    <a:pt x="1189" y="4166"/>
                  </a:lnTo>
                  <a:lnTo>
                    <a:pt x="1412" y="4166"/>
                  </a:lnTo>
                  <a:lnTo>
                    <a:pt x="1478" y="4070"/>
                  </a:lnTo>
                  <a:lnTo>
                    <a:pt x="1589" y="4166"/>
                  </a:lnTo>
                  <a:lnTo>
                    <a:pt x="1701" y="4151"/>
                  </a:lnTo>
                  <a:lnTo>
                    <a:pt x="1843" y="4120"/>
                  </a:lnTo>
                  <a:lnTo>
                    <a:pt x="1940" y="4151"/>
                  </a:lnTo>
                  <a:lnTo>
                    <a:pt x="2086" y="4120"/>
                  </a:lnTo>
                  <a:lnTo>
                    <a:pt x="2151" y="4182"/>
                  </a:lnTo>
                  <a:lnTo>
                    <a:pt x="2263" y="4328"/>
                  </a:lnTo>
                  <a:lnTo>
                    <a:pt x="2390" y="4166"/>
                  </a:lnTo>
                  <a:lnTo>
                    <a:pt x="2501" y="4328"/>
                  </a:lnTo>
                  <a:lnTo>
                    <a:pt x="2597" y="4328"/>
                  </a:lnTo>
                  <a:lnTo>
                    <a:pt x="2855" y="4343"/>
                  </a:lnTo>
                  <a:lnTo>
                    <a:pt x="3032" y="4409"/>
                  </a:lnTo>
                  <a:lnTo>
                    <a:pt x="3094" y="4505"/>
                  </a:lnTo>
                  <a:lnTo>
                    <a:pt x="3286" y="4424"/>
                  </a:lnTo>
                  <a:lnTo>
                    <a:pt x="3351" y="4486"/>
                  </a:lnTo>
                  <a:lnTo>
                    <a:pt x="3594" y="4536"/>
                  </a:lnTo>
                  <a:lnTo>
                    <a:pt x="3609" y="4697"/>
                  </a:lnTo>
                  <a:lnTo>
                    <a:pt x="3751" y="4647"/>
                  </a:lnTo>
                  <a:lnTo>
                    <a:pt x="3898" y="4697"/>
                  </a:lnTo>
                  <a:lnTo>
                    <a:pt x="3994" y="4617"/>
                  </a:lnTo>
                  <a:lnTo>
                    <a:pt x="4090" y="4582"/>
                  </a:lnTo>
                  <a:lnTo>
                    <a:pt x="4121" y="4713"/>
                  </a:lnTo>
                  <a:lnTo>
                    <a:pt x="4232" y="4663"/>
                  </a:lnTo>
                  <a:lnTo>
                    <a:pt x="4363" y="4678"/>
                  </a:lnTo>
                  <a:lnTo>
                    <a:pt x="4586" y="4647"/>
                  </a:lnTo>
                  <a:lnTo>
                    <a:pt x="4748" y="4374"/>
                  </a:lnTo>
                  <a:lnTo>
                    <a:pt x="4921" y="4390"/>
                  </a:lnTo>
                  <a:lnTo>
                    <a:pt x="4956" y="4313"/>
                  </a:lnTo>
                  <a:lnTo>
                    <a:pt x="5098" y="4374"/>
                  </a:lnTo>
                  <a:lnTo>
                    <a:pt x="5275" y="4263"/>
                  </a:lnTo>
                  <a:lnTo>
                    <a:pt x="5436" y="4216"/>
                  </a:lnTo>
                  <a:lnTo>
                    <a:pt x="5533" y="4278"/>
                  </a:lnTo>
                  <a:lnTo>
                    <a:pt x="5644" y="4278"/>
                  </a:lnTo>
                  <a:lnTo>
                    <a:pt x="5740" y="4343"/>
                  </a:lnTo>
                  <a:lnTo>
                    <a:pt x="5979" y="4328"/>
                  </a:lnTo>
                  <a:lnTo>
                    <a:pt x="6510" y="4232"/>
                  </a:lnTo>
                  <a:lnTo>
                    <a:pt x="6591" y="4120"/>
                  </a:lnTo>
                  <a:lnTo>
                    <a:pt x="6702" y="4136"/>
                  </a:lnTo>
                  <a:lnTo>
                    <a:pt x="6702" y="608"/>
                  </a:lnTo>
                  <a:lnTo>
                    <a:pt x="1" y="0"/>
                  </a:lnTo>
                  <a:close/>
                </a:path>
              </a:pathLst>
            </a:custGeom>
            <a:solidFill>
              <a:srgbClr val="EED2A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3" name="CuadroTexto 22">
            <a:extLst>
              <a:ext uri="{FF2B5EF4-FFF2-40B4-BE49-F238E27FC236}">
                <a16:creationId xmlns:a16="http://schemas.microsoft.com/office/drawing/2014/main" id="{1E89DA5F-2709-43F3-A4DE-24118A652EF1}"/>
              </a:ext>
            </a:extLst>
          </p:cNvPr>
          <p:cNvSpPr txBox="1"/>
          <p:nvPr/>
        </p:nvSpPr>
        <p:spPr>
          <a:xfrm>
            <a:off x="805543" y="294679"/>
            <a:ext cx="11386455" cy="492443"/>
          </a:xfrm>
          <a:prstGeom prst="rect">
            <a:avLst/>
          </a:prstGeom>
          <a:noFill/>
        </p:spPr>
        <p:txBody>
          <a:bodyPr wrap="square">
            <a:spAutoFit/>
          </a:bodyPr>
          <a:lstStyle/>
          <a:p>
            <a:r>
              <a:rPr lang="es-CO" sz="2600" b="1" i="0" u="none" strike="noStrike" dirty="0">
                <a:solidFill>
                  <a:srgbClr val="000000"/>
                </a:solidFill>
                <a:effectLst/>
                <a:latin typeface="Century Gothic" panose="020B0502020202020204" pitchFamily="34" charset="0"/>
              </a:rPr>
              <a:t>La teoría de Sternberg clasificaría esto como </a:t>
            </a:r>
            <a:r>
              <a:rPr lang="es-CO" sz="2600" b="1" i="0" u="none" strike="noStrike" dirty="0">
                <a:solidFill>
                  <a:srgbClr val="FF0000"/>
                </a:solidFill>
                <a:effectLst/>
                <a:latin typeface="Century Gothic" panose="020B0502020202020204" pitchFamily="34" charset="0"/>
              </a:rPr>
              <a:t>AMOR ROMÁNTICO</a:t>
            </a:r>
            <a:r>
              <a:rPr lang="es-CO" sz="2600" b="1" i="0" u="none" strike="noStrike" dirty="0">
                <a:solidFill>
                  <a:srgbClr val="000000"/>
                </a:solidFill>
                <a:effectLst/>
                <a:latin typeface="Century Gothic" panose="020B0502020202020204" pitchFamily="34" charset="0"/>
              </a:rPr>
              <a:t>.</a:t>
            </a:r>
            <a:endParaRPr lang="en-US" sz="2600" dirty="0">
              <a:latin typeface="Century Gothic" panose="020B0502020202020204" pitchFamily="34" charset="0"/>
            </a:endParaRPr>
          </a:p>
        </p:txBody>
      </p:sp>
      <p:sp>
        <p:nvSpPr>
          <p:cNvPr id="16" name="TextBox 15">
            <a:extLst>
              <a:ext uri="{FF2B5EF4-FFF2-40B4-BE49-F238E27FC236}">
                <a16:creationId xmlns:a16="http://schemas.microsoft.com/office/drawing/2014/main" id="{B1EFEDC8-7D1A-432A-8352-3004C3C6FAB4}"/>
              </a:ext>
            </a:extLst>
          </p:cNvPr>
          <p:cNvSpPr txBox="1"/>
          <p:nvPr/>
        </p:nvSpPr>
        <p:spPr>
          <a:xfrm>
            <a:off x="8279123" y="5858922"/>
            <a:ext cx="892232" cy="1200329"/>
          </a:xfrm>
          <a:prstGeom prst="rect">
            <a:avLst/>
          </a:prstGeom>
          <a:noFill/>
        </p:spPr>
        <p:txBody>
          <a:bodyPr wrap="square">
            <a:spAutoFit/>
          </a:bodyPr>
          <a:lstStyle/>
          <a:p>
            <a:r>
              <a:rPr lang="es-CO" sz="7200" b="1" i="1" dirty="0">
                <a:solidFill>
                  <a:srgbClr val="FF0000"/>
                </a:solidFill>
                <a:latin typeface="Century Gothic" panose="020B0502020202020204" pitchFamily="34" charset="0"/>
              </a:rPr>
              <a:t>X</a:t>
            </a:r>
          </a:p>
        </p:txBody>
      </p:sp>
    </p:spTree>
    <p:extLst>
      <p:ext uri="{BB962C8B-B14F-4D97-AF65-F5344CB8AC3E}">
        <p14:creationId xmlns:p14="http://schemas.microsoft.com/office/powerpoint/2010/main" val="54843584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descr="Feliz pareja de vaquero junto al atardecer silueta | Foto Premium">
            <a:extLst>
              <a:ext uri="{FF2B5EF4-FFF2-40B4-BE49-F238E27FC236}">
                <a16:creationId xmlns:a16="http://schemas.microsoft.com/office/drawing/2014/main" id="{C4F99E6B-E09E-4D54-B74A-1E52CAA9233B}"/>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7008" b="8664"/>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3" name="Google Shape;1027;p52">
            <a:extLst>
              <a:ext uri="{FF2B5EF4-FFF2-40B4-BE49-F238E27FC236}">
                <a16:creationId xmlns:a16="http://schemas.microsoft.com/office/drawing/2014/main" id="{15A72D1E-AF52-41C1-9EF9-E5D5A2DFF760}"/>
              </a:ext>
            </a:extLst>
          </p:cNvPr>
          <p:cNvSpPr/>
          <p:nvPr/>
        </p:nvSpPr>
        <p:spPr>
          <a:xfrm>
            <a:off x="8546841" y="1247686"/>
            <a:ext cx="3480318" cy="5181105"/>
          </a:xfrm>
          <a:custGeom>
            <a:avLst/>
            <a:gdLst/>
            <a:ahLst/>
            <a:cxnLst/>
            <a:rect l="l" t="t" r="r" b="b"/>
            <a:pathLst>
              <a:path w="18432" h="8960" extrusionOk="0">
                <a:moveTo>
                  <a:pt x="289" y="0"/>
                </a:moveTo>
                <a:lnTo>
                  <a:pt x="289" y="46"/>
                </a:lnTo>
                <a:lnTo>
                  <a:pt x="274" y="77"/>
                </a:lnTo>
                <a:lnTo>
                  <a:pt x="255" y="173"/>
                </a:lnTo>
                <a:lnTo>
                  <a:pt x="193" y="496"/>
                </a:lnTo>
                <a:lnTo>
                  <a:pt x="305" y="719"/>
                </a:lnTo>
                <a:lnTo>
                  <a:pt x="385" y="785"/>
                </a:lnTo>
                <a:lnTo>
                  <a:pt x="335" y="846"/>
                </a:lnTo>
                <a:lnTo>
                  <a:pt x="255" y="1023"/>
                </a:lnTo>
                <a:lnTo>
                  <a:pt x="224" y="1154"/>
                </a:lnTo>
                <a:lnTo>
                  <a:pt x="178" y="1346"/>
                </a:lnTo>
                <a:lnTo>
                  <a:pt x="97" y="1423"/>
                </a:lnTo>
                <a:lnTo>
                  <a:pt x="81" y="1570"/>
                </a:lnTo>
                <a:lnTo>
                  <a:pt x="81" y="1747"/>
                </a:lnTo>
                <a:lnTo>
                  <a:pt x="47" y="1808"/>
                </a:lnTo>
                <a:lnTo>
                  <a:pt x="178" y="2035"/>
                </a:lnTo>
                <a:lnTo>
                  <a:pt x="97" y="2227"/>
                </a:lnTo>
                <a:lnTo>
                  <a:pt x="81" y="2258"/>
                </a:lnTo>
                <a:lnTo>
                  <a:pt x="112" y="2370"/>
                </a:lnTo>
                <a:lnTo>
                  <a:pt x="128" y="2516"/>
                </a:lnTo>
                <a:lnTo>
                  <a:pt x="178" y="2658"/>
                </a:lnTo>
                <a:lnTo>
                  <a:pt x="143" y="2851"/>
                </a:lnTo>
                <a:lnTo>
                  <a:pt x="62" y="2851"/>
                </a:lnTo>
                <a:lnTo>
                  <a:pt x="47" y="2901"/>
                </a:lnTo>
                <a:lnTo>
                  <a:pt x="1" y="2962"/>
                </a:lnTo>
                <a:lnTo>
                  <a:pt x="81" y="3078"/>
                </a:lnTo>
                <a:lnTo>
                  <a:pt x="128" y="3205"/>
                </a:lnTo>
                <a:lnTo>
                  <a:pt x="47" y="3285"/>
                </a:lnTo>
                <a:lnTo>
                  <a:pt x="31" y="3462"/>
                </a:lnTo>
                <a:lnTo>
                  <a:pt x="143" y="3701"/>
                </a:lnTo>
                <a:lnTo>
                  <a:pt x="143" y="3878"/>
                </a:lnTo>
                <a:lnTo>
                  <a:pt x="178" y="4039"/>
                </a:lnTo>
                <a:lnTo>
                  <a:pt x="178" y="4136"/>
                </a:lnTo>
                <a:lnTo>
                  <a:pt x="208" y="4247"/>
                </a:lnTo>
                <a:lnTo>
                  <a:pt x="178" y="4309"/>
                </a:lnTo>
                <a:lnTo>
                  <a:pt x="158" y="4389"/>
                </a:lnTo>
                <a:lnTo>
                  <a:pt x="62" y="4520"/>
                </a:lnTo>
                <a:lnTo>
                  <a:pt x="143" y="4663"/>
                </a:lnTo>
                <a:lnTo>
                  <a:pt x="255" y="4840"/>
                </a:lnTo>
                <a:lnTo>
                  <a:pt x="158" y="4886"/>
                </a:lnTo>
                <a:lnTo>
                  <a:pt x="178" y="4936"/>
                </a:lnTo>
                <a:lnTo>
                  <a:pt x="112" y="5017"/>
                </a:lnTo>
                <a:lnTo>
                  <a:pt x="158" y="5078"/>
                </a:lnTo>
                <a:lnTo>
                  <a:pt x="112" y="5209"/>
                </a:lnTo>
                <a:lnTo>
                  <a:pt x="128" y="5351"/>
                </a:lnTo>
                <a:lnTo>
                  <a:pt x="178" y="5640"/>
                </a:lnTo>
                <a:lnTo>
                  <a:pt x="112" y="5705"/>
                </a:lnTo>
                <a:lnTo>
                  <a:pt x="97" y="6024"/>
                </a:lnTo>
                <a:lnTo>
                  <a:pt x="158" y="6251"/>
                </a:lnTo>
                <a:lnTo>
                  <a:pt x="193" y="6571"/>
                </a:lnTo>
                <a:lnTo>
                  <a:pt x="239" y="6732"/>
                </a:lnTo>
                <a:lnTo>
                  <a:pt x="274" y="6844"/>
                </a:lnTo>
                <a:lnTo>
                  <a:pt x="193" y="6940"/>
                </a:lnTo>
                <a:lnTo>
                  <a:pt x="305" y="7117"/>
                </a:lnTo>
                <a:lnTo>
                  <a:pt x="255" y="7213"/>
                </a:lnTo>
                <a:lnTo>
                  <a:pt x="239" y="7406"/>
                </a:lnTo>
                <a:lnTo>
                  <a:pt x="385" y="7740"/>
                </a:lnTo>
                <a:lnTo>
                  <a:pt x="320" y="8044"/>
                </a:lnTo>
                <a:lnTo>
                  <a:pt x="447" y="8252"/>
                </a:lnTo>
                <a:lnTo>
                  <a:pt x="335" y="8494"/>
                </a:lnTo>
                <a:lnTo>
                  <a:pt x="305" y="8606"/>
                </a:lnTo>
                <a:lnTo>
                  <a:pt x="239" y="8671"/>
                </a:lnTo>
                <a:lnTo>
                  <a:pt x="351" y="8894"/>
                </a:lnTo>
                <a:lnTo>
                  <a:pt x="18097" y="8960"/>
                </a:lnTo>
                <a:lnTo>
                  <a:pt x="18143" y="8848"/>
                </a:lnTo>
                <a:lnTo>
                  <a:pt x="18178" y="8783"/>
                </a:lnTo>
                <a:lnTo>
                  <a:pt x="18066" y="8575"/>
                </a:lnTo>
                <a:lnTo>
                  <a:pt x="18143" y="8575"/>
                </a:lnTo>
                <a:lnTo>
                  <a:pt x="18112" y="8479"/>
                </a:lnTo>
                <a:lnTo>
                  <a:pt x="18112" y="8413"/>
                </a:lnTo>
                <a:lnTo>
                  <a:pt x="18143" y="8317"/>
                </a:lnTo>
                <a:lnTo>
                  <a:pt x="18066" y="8140"/>
                </a:lnTo>
                <a:lnTo>
                  <a:pt x="18097" y="8125"/>
                </a:lnTo>
                <a:lnTo>
                  <a:pt x="18193" y="8044"/>
                </a:lnTo>
                <a:lnTo>
                  <a:pt x="18209" y="7998"/>
                </a:lnTo>
                <a:lnTo>
                  <a:pt x="18178" y="7886"/>
                </a:lnTo>
                <a:lnTo>
                  <a:pt x="18259" y="7821"/>
                </a:lnTo>
                <a:lnTo>
                  <a:pt x="18209" y="7579"/>
                </a:lnTo>
                <a:lnTo>
                  <a:pt x="18178" y="7406"/>
                </a:lnTo>
                <a:lnTo>
                  <a:pt x="18224" y="7340"/>
                </a:lnTo>
                <a:lnTo>
                  <a:pt x="18259" y="7148"/>
                </a:lnTo>
                <a:lnTo>
                  <a:pt x="18178" y="7082"/>
                </a:lnTo>
                <a:lnTo>
                  <a:pt x="18112" y="6763"/>
                </a:lnTo>
                <a:lnTo>
                  <a:pt x="18066" y="6732"/>
                </a:lnTo>
                <a:lnTo>
                  <a:pt x="18128" y="6601"/>
                </a:lnTo>
                <a:lnTo>
                  <a:pt x="18016" y="6444"/>
                </a:lnTo>
                <a:lnTo>
                  <a:pt x="18143" y="6313"/>
                </a:lnTo>
                <a:lnTo>
                  <a:pt x="18047" y="6090"/>
                </a:lnTo>
                <a:lnTo>
                  <a:pt x="18082" y="5882"/>
                </a:lnTo>
                <a:lnTo>
                  <a:pt x="18178" y="5867"/>
                </a:lnTo>
                <a:lnTo>
                  <a:pt x="18112" y="5721"/>
                </a:lnTo>
                <a:lnTo>
                  <a:pt x="18112" y="5594"/>
                </a:lnTo>
                <a:lnTo>
                  <a:pt x="18097" y="5367"/>
                </a:lnTo>
                <a:lnTo>
                  <a:pt x="18082" y="5174"/>
                </a:lnTo>
                <a:lnTo>
                  <a:pt x="18066" y="4951"/>
                </a:lnTo>
                <a:lnTo>
                  <a:pt x="18143" y="4870"/>
                </a:lnTo>
                <a:lnTo>
                  <a:pt x="18097" y="4809"/>
                </a:lnTo>
                <a:lnTo>
                  <a:pt x="18143" y="4743"/>
                </a:lnTo>
                <a:lnTo>
                  <a:pt x="18162" y="4597"/>
                </a:lnTo>
                <a:lnTo>
                  <a:pt x="18097" y="4424"/>
                </a:lnTo>
                <a:lnTo>
                  <a:pt x="18274" y="4328"/>
                </a:lnTo>
                <a:lnTo>
                  <a:pt x="18259" y="4166"/>
                </a:lnTo>
                <a:lnTo>
                  <a:pt x="18193" y="4020"/>
                </a:lnTo>
                <a:lnTo>
                  <a:pt x="18274" y="3924"/>
                </a:lnTo>
                <a:lnTo>
                  <a:pt x="18239" y="3732"/>
                </a:lnTo>
                <a:lnTo>
                  <a:pt x="18355" y="3655"/>
                </a:lnTo>
                <a:lnTo>
                  <a:pt x="18320" y="3412"/>
                </a:lnTo>
                <a:lnTo>
                  <a:pt x="18274" y="3270"/>
                </a:lnTo>
                <a:lnTo>
                  <a:pt x="18355" y="2805"/>
                </a:lnTo>
                <a:lnTo>
                  <a:pt x="18289" y="2628"/>
                </a:lnTo>
                <a:lnTo>
                  <a:pt x="18416" y="2562"/>
                </a:lnTo>
                <a:lnTo>
                  <a:pt x="18416" y="2531"/>
                </a:lnTo>
                <a:lnTo>
                  <a:pt x="18416" y="2451"/>
                </a:lnTo>
                <a:lnTo>
                  <a:pt x="18385" y="2324"/>
                </a:lnTo>
                <a:lnTo>
                  <a:pt x="18320" y="2274"/>
                </a:lnTo>
                <a:lnTo>
                  <a:pt x="18385" y="2274"/>
                </a:lnTo>
                <a:lnTo>
                  <a:pt x="18432" y="2162"/>
                </a:lnTo>
                <a:lnTo>
                  <a:pt x="18355" y="2116"/>
                </a:lnTo>
                <a:lnTo>
                  <a:pt x="18385" y="1874"/>
                </a:lnTo>
                <a:lnTo>
                  <a:pt x="18239" y="1666"/>
                </a:lnTo>
                <a:lnTo>
                  <a:pt x="18355" y="1600"/>
                </a:lnTo>
                <a:lnTo>
                  <a:pt x="18259" y="1408"/>
                </a:lnTo>
                <a:lnTo>
                  <a:pt x="18259" y="1346"/>
                </a:lnTo>
                <a:lnTo>
                  <a:pt x="18193" y="1216"/>
                </a:lnTo>
                <a:lnTo>
                  <a:pt x="18355" y="1089"/>
                </a:lnTo>
                <a:lnTo>
                  <a:pt x="18305" y="912"/>
                </a:lnTo>
                <a:lnTo>
                  <a:pt x="18259" y="866"/>
                </a:lnTo>
                <a:lnTo>
                  <a:pt x="18355" y="750"/>
                </a:lnTo>
                <a:lnTo>
                  <a:pt x="18370" y="577"/>
                </a:lnTo>
                <a:lnTo>
                  <a:pt x="18416" y="366"/>
                </a:lnTo>
                <a:lnTo>
                  <a:pt x="18370" y="192"/>
                </a:lnTo>
                <a:lnTo>
                  <a:pt x="18370" y="0"/>
                </a:lnTo>
                <a:close/>
              </a:path>
            </a:pathLst>
          </a:custGeom>
          <a:solidFill>
            <a:srgbClr val="EED2A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US" dirty="0"/>
          </a:p>
        </p:txBody>
      </p:sp>
      <p:sp>
        <p:nvSpPr>
          <p:cNvPr id="5" name="CuadroTexto 4">
            <a:extLst>
              <a:ext uri="{FF2B5EF4-FFF2-40B4-BE49-F238E27FC236}">
                <a16:creationId xmlns:a16="http://schemas.microsoft.com/office/drawing/2014/main" id="{BB98B469-DF3A-440E-8007-62175636F781}"/>
              </a:ext>
            </a:extLst>
          </p:cNvPr>
          <p:cNvSpPr txBox="1"/>
          <p:nvPr/>
        </p:nvSpPr>
        <p:spPr>
          <a:xfrm>
            <a:off x="8712166" y="1945412"/>
            <a:ext cx="3149668" cy="3785652"/>
          </a:xfrm>
          <a:prstGeom prst="rect">
            <a:avLst/>
          </a:prstGeom>
          <a:noFill/>
        </p:spPr>
        <p:txBody>
          <a:bodyPr wrap="square">
            <a:spAutoFit/>
          </a:bodyPr>
          <a:lstStyle/>
          <a:p>
            <a:pPr marL="0" lvl="0" indent="0" algn="just" rtl="0">
              <a:spcBef>
                <a:spcPts val="0"/>
              </a:spcBef>
              <a:spcAft>
                <a:spcPts val="0"/>
              </a:spcAft>
              <a:buNone/>
            </a:pPr>
            <a:r>
              <a:rPr lang="es-CO" sz="2400" b="1" dirty="0">
                <a:solidFill>
                  <a:srgbClr val="000000"/>
                </a:solidFill>
                <a:latin typeface="Century Gothic" panose="020B0502020202020204" pitchFamily="34" charset="0"/>
              </a:rPr>
              <a:t>E</a:t>
            </a:r>
            <a:r>
              <a:rPr lang="es-CO" sz="2400" b="1" i="0" u="none" strike="noStrike" dirty="0">
                <a:solidFill>
                  <a:srgbClr val="000000"/>
                </a:solidFill>
                <a:effectLst/>
                <a:latin typeface="Century Gothic" panose="020B0502020202020204" pitchFamily="34" charset="0"/>
              </a:rPr>
              <a:t>l amor verdadero es mucho más que ese “</a:t>
            </a:r>
            <a:r>
              <a:rPr lang="es-CO" sz="2400" b="1" i="0" u="none" strike="noStrike" dirty="0" err="1">
                <a:solidFill>
                  <a:srgbClr val="000000"/>
                </a:solidFill>
                <a:effectLst/>
                <a:latin typeface="Century Gothic" panose="020B0502020202020204" pitchFamily="34" charset="0"/>
              </a:rPr>
              <a:t>good</a:t>
            </a:r>
            <a:r>
              <a:rPr lang="es-CO" sz="2400" b="1" i="0" u="none" strike="noStrike" dirty="0">
                <a:solidFill>
                  <a:srgbClr val="000000"/>
                </a:solidFill>
                <a:effectLst/>
                <a:latin typeface="Century Gothic" panose="020B0502020202020204" pitchFamily="34" charset="0"/>
              </a:rPr>
              <a:t> </a:t>
            </a:r>
            <a:r>
              <a:rPr lang="es-CO" sz="2400" b="1" i="0" u="none" strike="noStrike" dirty="0" err="1">
                <a:solidFill>
                  <a:srgbClr val="000000"/>
                </a:solidFill>
                <a:effectLst/>
                <a:latin typeface="Century Gothic" panose="020B0502020202020204" pitchFamily="34" charset="0"/>
              </a:rPr>
              <a:t>feeling</a:t>
            </a:r>
            <a:r>
              <a:rPr lang="es-CO" sz="2400" b="1" i="0" u="none" strike="noStrike" dirty="0">
                <a:solidFill>
                  <a:srgbClr val="000000"/>
                </a:solidFill>
                <a:effectLst/>
                <a:latin typeface="Century Gothic" panose="020B0502020202020204" pitchFamily="34" charset="0"/>
              </a:rPr>
              <a:t>” de la atracción sexual. Mantenerse juntos y tratarse bien el uno al otro, no debería ser solamente cuando la pasan bien.</a:t>
            </a:r>
            <a:endParaRPr lang="es-CO" sz="2400" b="1" dirty="0">
              <a:latin typeface="Century Gothic" panose="020B0502020202020204" pitchFamily="34" charset="0"/>
            </a:endParaRPr>
          </a:p>
        </p:txBody>
      </p:sp>
      <p:sp>
        <p:nvSpPr>
          <p:cNvPr id="7" name="Google Shape;900;p49">
            <a:extLst>
              <a:ext uri="{FF2B5EF4-FFF2-40B4-BE49-F238E27FC236}">
                <a16:creationId xmlns:a16="http://schemas.microsoft.com/office/drawing/2014/main" id="{47D5CD7C-23FC-4604-9B53-2F6BFF98D8B5}"/>
              </a:ext>
            </a:extLst>
          </p:cNvPr>
          <p:cNvSpPr/>
          <p:nvPr/>
        </p:nvSpPr>
        <p:spPr>
          <a:xfrm>
            <a:off x="8815375" y="1126936"/>
            <a:ext cx="289422" cy="703498"/>
          </a:xfrm>
          <a:custGeom>
            <a:avLst/>
            <a:gdLst/>
            <a:ahLst/>
            <a:cxnLst/>
            <a:rect l="l" t="t" r="r" b="b"/>
            <a:pathLst>
              <a:path w="1075" h="2613" extrusionOk="0">
                <a:moveTo>
                  <a:pt x="543" y="1"/>
                </a:moveTo>
                <a:cubicBezTo>
                  <a:pt x="240" y="1"/>
                  <a:pt x="1" y="239"/>
                  <a:pt x="1" y="528"/>
                </a:cubicBezTo>
                <a:lnTo>
                  <a:pt x="1" y="608"/>
                </a:lnTo>
                <a:lnTo>
                  <a:pt x="128" y="608"/>
                </a:lnTo>
                <a:lnTo>
                  <a:pt x="128" y="528"/>
                </a:lnTo>
                <a:cubicBezTo>
                  <a:pt x="128" y="304"/>
                  <a:pt x="305" y="112"/>
                  <a:pt x="543" y="112"/>
                </a:cubicBezTo>
                <a:cubicBezTo>
                  <a:pt x="770" y="112"/>
                  <a:pt x="963" y="304"/>
                  <a:pt x="963" y="528"/>
                </a:cubicBezTo>
                <a:lnTo>
                  <a:pt x="963" y="2278"/>
                </a:lnTo>
                <a:cubicBezTo>
                  <a:pt x="963" y="2390"/>
                  <a:pt x="867" y="2486"/>
                  <a:pt x="736" y="2486"/>
                </a:cubicBezTo>
                <a:lnTo>
                  <a:pt x="690" y="2486"/>
                </a:lnTo>
                <a:cubicBezTo>
                  <a:pt x="559" y="2486"/>
                  <a:pt x="463" y="2390"/>
                  <a:pt x="463" y="2278"/>
                </a:cubicBezTo>
                <a:lnTo>
                  <a:pt x="463" y="770"/>
                </a:lnTo>
                <a:cubicBezTo>
                  <a:pt x="463" y="739"/>
                  <a:pt x="447" y="720"/>
                  <a:pt x="401" y="720"/>
                </a:cubicBezTo>
                <a:cubicBezTo>
                  <a:pt x="366" y="720"/>
                  <a:pt x="351" y="739"/>
                  <a:pt x="351" y="770"/>
                </a:cubicBezTo>
                <a:lnTo>
                  <a:pt x="351" y="2278"/>
                </a:lnTo>
                <a:cubicBezTo>
                  <a:pt x="351" y="2451"/>
                  <a:pt x="497" y="2613"/>
                  <a:pt x="690" y="2613"/>
                </a:cubicBezTo>
                <a:lnTo>
                  <a:pt x="736" y="2613"/>
                </a:lnTo>
                <a:cubicBezTo>
                  <a:pt x="928" y="2613"/>
                  <a:pt x="1074" y="2451"/>
                  <a:pt x="1074" y="2278"/>
                </a:cubicBezTo>
                <a:lnTo>
                  <a:pt x="1074" y="528"/>
                </a:lnTo>
                <a:cubicBezTo>
                  <a:pt x="1074" y="239"/>
                  <a:pt x="832" y="1"/>
                  <a:pt x="543" y="1"/>
                </a:cubicBezTo>
                <a:close/>
              </a:path>
            </a:pathLst>
          </a:custGeom>
          <a:solidFill>
            <a:srgbClr val="7E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77152292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owboy background Stock Photos &amp;amp; Royalty-Free Images | Depositphotos">
            <a:extLst>
              <a:ext uri="{FF2B5EF4-FFF2-40B4-BE49-F238E27FC236}">
                <a16:creationId xmlns:a16="http://schemas.microsoft.com/office/drawing/2014/main" id="{98147DA1-1721-47D1-80C0-82473624E27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88421"/>
            <a:ext cx="12247417" cy="6816436"/>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24F7861E-68CC-4456-BFAC-A8F355582131}"/>
              </a:ext>
            </a:extLst>
          </p:cNvPr>
          <p:cNvSpPr txBox="1"/>
          <p:nvPr/>
        </p:nvSpPr>
        <p:spPr>
          <a:xfrm>
            <a:off x="2011679" y="840938"/>
            <a:ext cx="5497485" cy="3785652"/>
          </a:xfrm>
          <a:prstGeom prst="rect">
            <a:avLst/>
          </a:prstGeom>
          <a:noFill/>
        </p:spPr>
        <p:txBody>
          <a:bodyPr wrap="square">
            <a:spAutoFit/>
          </a:bodyPr>
          <a:lstStyle/>
          <a:p>
            <a:r>
              <a:rPr lang="es-US" sz="1600" b="1" dirty="0"/>
              <a:t>EJERCICIOS </a:t>
            </a:r>
          </a:p>
          <a:p>
            <a:endParaRPr lang="es-US" sz="1600" dirty="0"/>
          </a:p>
          <a:p>
            <a:r>
              <a:rPr lang="es-US" sz="1600" dirty="0"/>
              <a:t>Hagan una evaluación sobre cuan fuerte está la intimidad, la pasión y el compromiso en su matrimonio. </a:t>
            </a:r>
          </a:p>
          <a:p>
            <a:endParaRPr lang="es-US" sz="1600" dirty="0"/>
          </a:p>
          <a:p>
            <a:r>
              <a:rPr lang="es-US" sz="1600" dirty="0"/>
              <a:t>Pregúntale a tu cónyuge si está satisfecho con el nivel de intimidad emocional y conexión afectiva que existe en su relación. </a:t>
            </a:r>
          </a:p>
          <a:p>
            <a:endParaRPr lang="es-US" sz="1600" dirty="0"/>
          </a:p>
          <a:p>
            <a:r>
              <a:rPr lang="es-US" sz="1600" dirty="0"/>
              <a:t>Hagan una evaluación del 1 al 10 para saber en qué nivel se encuentra su pasión y su vida sexual. </a:t>
            </a:r>
          </a:p>
          <a:p>
            <a:endParaRPr lang="es-US" sz="1600" dirty="0"/>
          </a:p>
          <a:p>
            <a:r>
              <a:rPr lang="es-US" sz="1600" dirty="0"/>
              <a:t>Dialoguen sobre cuán comprometidos están con su matrimonio y qué pueden hacer para fortalecer cada día ese compromiso.</a:t>
            </a:r>
          </a:p>
        </p:txBody>
      </p:sp>
    </p:spTree>
    <p:extLst>
      <p:ext uri="{BB962C8B-B14F-4D97-AF65-F5344CB8AC3E}">
        <p14:creationId xmlns:p14="http://schemas.microsoft.com/office/powerpoint/2010/main" val="269777773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680000"/>
        </a:solidFill>
        <a:effectLst/>
      </p:bgPr>
    </p:bg>
    <p:spTree>
      <p:nvGrpSpPr>
        <p:cNvPr id="1" name=""/>
        <p:cNvGrpSpPr/>
        <p:nvPr/>
      </p:nvGrpSpPr>
      <p:grpSpPr>
        <a:xfrm>
          <a:off x="0" y="0"/>
          <a:ext cx="0" cy="0"/>
          <a:chOff x="0" y="0"/>
          <a:chExt cx="0" cy="0"/>
        </a:xfrm>
      </p:grpSpPr>
      <p:grpSp>
        <p:nvGrpSpPr>
          <p:cNvPr id="8" name="Google Shape;638;p39">
            <a:extLst>
              <a:ext uri="{FF2B5EF4-FFF2-40B4-BE49-F238E27FC236}">
                <a16:creationId xmlns:a16="http://schemas.microsoft.com/office/drawing/2014/main" id="{9D7FBEB9-B195-4E51-8074-9D20071E9F80}"/>
              </a:ext>
            </a:extLst>
          </p:cNvPr>
          <p:cNvGrpSpPr/>
          <p:nvPr/>
        </p:nvGrpSpPr>
        <p:grpSpPr>
          <a:xfrm>
            <a:off x="4791270" y="711288"/>
            <a:ext cx="7007289" cy="5435424"/>
            <a:chOff x="1017125" y="1470654"/>
            <a:chExt cx="4697910" cy="2513697"/>
          </a:xfrm>
        </p:grpSpPr>
        <p:sp>
          <p:nvSpPr>
            <p:cNvPr id="9" name="Google Shape;639;p39">
              <a:extLst>
                <a:ext uri="{FF2B5EF4-FFF2-40B4-BE49-F238E27FC236}">
                  <a16:creationId xmlns:a16="http://schemas.microsoft.com/office/drawing/2014/main" id="{9AD71BD8-DBA3-4A0F-BE62-21F5600D6BCC}"/>
                </a:ext>
              </a:extLst>
            </p:cNvPr>
            <p:cNvSpPr/>
            <p:nvPr/>
          </p:nvSpPr>
          <p:spPr>
            <a:xfrm>
              <a:off x="2240331" y="1470654"/>
              <a:ext cx="3474704" cy="2513697"/>
            </a:xfrm>
            <a:custGeom>
              <a:avLst/>
              <a:gdLst/>
              <a:ahLst/>
              <a:cxnLst/>
              <a:rect l="l" t="t" r="r" b="b"/>
              <a:pathLst>
                <a:path w="12327" h="8016" extrusionOk="0">
                  <a:moveTo>
                    <a:pt x="0" y="1"/>
                  </a:moveTo>
                  <a:lnTo>
                    <a:pt x="0" y="7841"/>
                  </a:lnTo>
                  <a:cubicBezTo>
                    <a:pt x="0" y="7841"/>
                    <a:pt x="16" y="7841"/>
                    <a:pt x="31" y="7821"/>
                  </a:cubicBezTo>
                  <a:cubicBezTo>
                    <a:pt x="138" y="7821"/>
                    <a:pt x="157" y="8015"/>
                    <a:pt x="242" y="8015"/>
                  </a:cubicBezTo>
                  <a:cubicBezTo>
                    <a:pt x="246" y="8015"/>
                    <a:pt x="250" y="8015"/>
                    <a:pt x="254" y="8014"/>
                  </a:cubicBezTo>
                  <a:cubicBezTo>
                    <a:pt x="366" y="8014"/>
                    <a:pt x="350" y="7968"/>
                    <a:pt x="462" y="7952"/>
                  </a:cubicBezTo>
                  <a:cubicBezTo>
                    <a:pt x="577" y="7952"/>
                    <a:pt x="558" y="7856"/>
                    <a:pt x="674" y="7841"/>
                  </a:cubicBezTo>
                  <a:cubicBezTo>
                    <a:pt x="770" y="7841"/>
                    <a:pt x="770" y="7791"/>
                    <a:pt x="881" y="7791"/>
                  </a:cubicBezTo>
                  <a:cubicBezTo>
                    <a:pt x="887" y="7790"/>
                    <a:pt x="892" y="7789"/>
                    <a:pt x="897" y="7789"/>
                  </a:cubicBezTo>
                  <a:cubicBezTo>
                    <a:pt x="975" y="7789"/>
                    <a:pt x="997" y="7888"/>
                    <a:pt x="1086" y="7888"/>
                  </a:cubicBezTo>
                  <a:cubicBezTo>
                    <a:pt x="1092" y="7888"/>
                    <a:pt x="1098" y="7888"/>
                    <a:pt x="1104" y="7887"/>
                  </a:cubicBezTo>
                  <a:cubicBezTo>
                    <a:pt x="1201" y="7887"/>
                    <a:pt x="1201" y="7841"/>
                    <a:pt x="1297" y="7821"/>
                  </a:cubicBezTo>
                  <a:cubicBezTo>
                    <a:pt x="1408" y="7821"/>
                    <a:pt x="1408" y="7791"/>
                    <a:pt x="1520" y="7775"/>
                  </a:cubicBezTo>
                  <a:cubicBezTo>
                    <a:pt x="1616" y="7775"/>
                    <a:pt x="1616" y="7760"/>
                    <a:pt x="1732" y="7745"/>
                  </a:cubicBezTo>
                  <a:cubicBezTo>
                    <a:pt x="1828" y="7745"/>
                    <a:pt x="1843" y="7887"/>
                    <a:pt x="1955" y="7887"/>
                  </a:cubicBezTo>
                  <a:cubicBezTo>
                    <a:pt x="2051" y="7871"/>
                    <a:pt x="2035" y="7648"/>
                    <a:pt x="2147" y="7648"/>
                  </a:cubicBezTo>
                  <a:cubicBezTo>
                    <a:pt x="2151" y="7648"/>
                    <a:pt x="2155" y="7647"/>
                    <a:pt x="2158" y="7647"/>
                  </a:cubicBezTo>
                  <a:cubicBezTo>
                    <a:pt x="2242" y="7647"/>
                    <a:pt x="2262" y="7841"/>
                    <a:pt x="2359" y="7841"/>
                  </a:cubicBezTo>
                  <a:cubicBezTo>
                    <a:pt x="2363" y="7841"/>
                    <a:pt x="2366" y="7841"/>
                    <a:pt x="2370" y="7841"/>
                  </a:cubicBezTo>
                  <a:cubicBezTo>
                    <a:pt x="2466" y="7841"/>
                    <a:pt x="2451" y="7614"/>
                    <a:pt x="2562" y="7614"/>
                  </a:cubicBezTo>
                  <a:cubicBezTo>
                    <a:pt x="2568" y="7613"/>
                    <a:pt x="2572" y="7613"/>
                    <a:pt x="2577" y="7613"/>
                  </a:cubicBezTo>
                  <a:cubicBezTo>
                    <a:pt x="2674" y="7613"/>
                    <a:pt x="2679" y="7760"/>
                    <a:pt x="2789" y="7760"/>
                  </a:cubicBezTo>
                  <a:cubicBezTo>
                    <a:pt x="2886" y="7745"/>
                    <a:pt x="2886" y="7629"/>
                    <a:pt x="2982" y="7614"/>
                  </a:cubicBezTo>
                  <a:lnTo>
                    <a:pt x="3205" y="7614"/>
                  </a:lnTo>
                  <a:cubicBezTo>
                    <a:pt x="3301" y="7598"/>
                    <a:pt x="3301" y="7552"/>
                    <a:pt x="3413" y="7533"/>
                  </a:cubicBezTo>
                  <a:cubicBezTo>
                    <a:pt x="3509" y="7533"/>
                    <a:pt x="3509" y="7518"/>
                    <a:pt x="3620" y="7518"/>
                  </a:cubicBezTo>
                  <a:cubicBezTo>
                    <a:pt x="3624" y="7517"/>
                    <a:pt x="3628" y="7517"/>
                    <a:pt x="3631" y="7517"/>
                  </a:cubicBezTo>
                  <a:cubicBezTo>
                    <a:pt x="3714" y="7517"/>
                    <a:pt x="3735" y="7680"/>
                    <a:pt x="3834" y="7680"/>
                  </a:cubicBezTo>
                  <a:cubicBezTo>
                    <a:pt x="3839" y="7680"/>
                    <a:pt x="3843" y="7680"/>
                    <a:pt x="3847" y="7679"/>
                  </a:cubicBezTo>
                  <a:cubicBezTo>
                    <a:pt x="3944" y="7679"/>
                    <a:pt x="3944" y="7614"/>
                    <a:pt x="4055" y="7598"/>
                  </a:cubicBezTo>
                  <a:cubicBezTo>
                    <a:pt x="4151" y="7598"/>
                    <a:pt x="4151" y="7502"/>
                    <a:pt x="4247" y="7502"/>
                  </a:cubicBezTo>
                  <a:cubicBezTo>
                    <a:pt x="4255" y="7501"/>
                    <a:pt x="4261" y="7501"/>
                    <a:pt x="4268" y="7501"/>
                  </a:cubicBezTo>
                  <a:cubicBezTo>
                    <a:pt x="4353" y="7501"/>
                    <a:pt x="4365" y="7584"/>
                    <a:pt x="4450" y="7584"/>
                  </a:cubicBezTo>
                  <a:cubicBezTo>
                    <a:pt x="4457" y="7584"/>
                    <a:pt x="4463" y="7584"/>
                    <a:pt x="4471" y="7583"/>
                  </a:cubicBezTo>
                  <a:cubicBezTo>
                    <a:pt x="4582" y="7583"/>
                    <a:pt x="4567" y="7502"/>
                    <a:pt x="4678" y="7502"/>
                  </a:cubicBezTo>
                  <a:cubicBezTo>
                    <a:pt x="4775" y="7487"/>
                    <a:pt x="4775" y="7471"/>
                    <a:pt x="4886" y="7456"/>
                  </a:cubicBezTo>
                  <a:cubicBezTo>
                    <a:pt x="4982" y="7456"/>
                    <a:pt x="5001" y="7629"/>
                    <a:pt x="5113" y="7629"/>
                  </a:cubicBezTo>
                  <a:cubicBezTo>
                    <a:pt x="5225" y="7614"/>
                    <a:pt x="5225" y="7614"/>
                    <a:pt x="5321" y="7614"/>
                  </a:cubicBezTo>
                  <a:cubicBezTo>
                    <a:pt x="5432" y="7598"/>
                    <a:pt x="5417" y="7437"/>
                    <a:pt x="5513" y="7437"/>
                  </a:cubicBezTo>
                  <a:cubicBezTo>
                    <a:pt x="5520" y="7436"/>
                    <a:pt x="5527" y="7435"/>
                    <a:pt x="5534" y="7435"/>
                  </a:cubicBezTo>
                  <a:cubicBezTo>
                    <a:pt x="5621" y="7435"/>
                    <a:pt x="5643" y="7519"/>
                    <a:pt x="5719" y="7519"/>
                  </a:cubicBezTo>
                  <a:cubicBezTo>
                    <a:pt x="5724" y="7519"/>
                    <a:pt x="5730" y="7519"/>
                    <a:pt x="5736" y="7518"/>
                  </a:cubicBezTo>
                  <a:cubicBezTo>
                    <a:pt x="5848" y="7518"/>
                    <a:pt x="5832" y="7456"/>
                    <a:pt x="5944" y="7456"/>
                  </a:cubicBezTo>
                  <a:cubicBezTo>
                    <a:pt x="6059" y="7437"/>
                    <a:pt x="6040" y="7341"/>
                    <a:pt x="6156" y="7341"/>
                  </a:cubicBezTo>
                  <a:cubicBezTo>
                    <a:pt x="6159" y="7340"/>
                    <a:pt x="6162" y="7340"/>
                    <a:pt x="6166" y="7340"/>
                  </a:cubicBezTo>
                  <a:cubicBezTo>
                    <a:pt x="6250" y="7340"/>
                    <a:pt x="6270" y="7518"/>
                    <a:pt x="6367" y="7518"/>
                  </a:cubicBezTo>
                  <a:cubicBezTo>
                    <a:pt x="6371" y="7518"/>
                    <a:pt x="6375" y="7518"/>
                    <a:pt x="6379" y="7518"/>
                  </a:cubicBezTo>
                  <a:cubicBezTo>
                    <a:pt x="6475" y="7518"/>
                    <a:pt x="6475" y="7406"/>
                    <a:pt x="6571" y="7391"/>
                  </a:cubicBezTo>
                  <a:cubicBezTo>
                    <a:pt x="6683" y="7375"/>
                    <a:pt x="6683" y="7310"/>
                    <a:pt x="6779" y="7294"/>
                  </a:cubicBezTo>
                  <a:cubicBezTo>
                    <a:pt x="6890" y="7294"/>
                    <a:pt x="6890" y="7294"/>
                    <a:pt x="6987" y="7279"/>
                  </a:cubicBezTo>
                  <a:cubicBezTo>
                    <a:pt x="7082" y="7279"/>
                    <a:pt x="7096" y="7313"/>
                    <a:pt x="7170" y="7313"/>
                  </a:cubicBezTo>
                  <a:cubicBezTo>
                    <a:pt x="7183" y="7313"/>
                    <a:pt x="7197" y="7312"/>
                    <a:pt x="7214" y="7310"/>
                  </a:cubicBezTo>
                  <a:cubicBezTo>
                    <a:pt x="7310" y="7310"/>
                    <a:pt x="7310" y="7294"/>
                    <a:pt x="7421" y="7279"/>
                  </a:cubicBezTo>
                  <a:cubicBezTo>
                    <a:pt x="7517" y="7279"/>
                    <a:pt x="7533" y="7421"/>
                    <a:pt x="7644" y="7421"/>
                  </a:cubicBezTo>
                  <a:cubicBezTo>
                    <a:pt x="7665" y="7418"/>
                    <a:pt x="7681" y="7417"/>
                    <a:pt x="7696" y="7417"/>
                  </a:cubicBezTo>
                  <a:cubicBezTo>
                    <a:pt x="7736" y="7417"/>
                    <a:pt x="7760" y="7426"/>
                    <a:pt x="7800" y="7426"/>
                  </a:cubicBezTo>
                  <a:cubicBezTo>
                    <a:pt x="7815" y="7426"/>
                    <a:pt x="7832" y="7425"/>
                    <a:pt x="7852" y="7421"/>
                  </a:cubicBezTo>
                  <a:cubicBezTo>
                    <a:pt x="7964" y="7421"/>
                    <a:pt x="7948" y="7375"/>
                    <a:pt x="8060" y="7375"/>
                  </a:cubicBezTo>
                  <a:cubicBezTo>
                    <a:pt x="8175" y="7360"/>
                    <a:pt x="8156" y="7294"/>
                    <a:pt x="8271" y="7279"/>
                  </a:cubicBezTo>
                  <a:cubicBezTo>
                    <a:pt x="8368" y="7279"/>
                    <a:pt x="8368" y="7148"/>
                    <a:pt x="8464" y="7133"/>
                  </a:cubicBezTo>
                  <a:cubicBezTo>
                    <a:pt x="8568" y="7133"/>
                    <a:pt x="8588" y="7230"/>
                    <a:pt x="8669" y="7230"/>
                  </a:cubicBezTo>
                  <a:cubicBezTo>
                    <a:pt x="8675" y="7230"/>
                    <a:pt x="8681" y="7230"/>
                    <a:pt x="8687" y="7229"/>
                  </a:cubicBezTo>
                  <a:cubicBezTo>
                    <a:pt x="8798" y="7229"/>
                    <a:pt x="8798" y="7198"/>
                    <a:pt x="8895" y="7198"/>
                  </a:cubicBezTo>
                  <a:cubicBezTo>
                    <a:pt x="9006" y="7183"/>
                    <a:pt x="8991" y="7102"/>
                    <a:pt x="9102" y="7102"/>
                  </a:cubicBezTo>
                  <a:cubicBezTo>
                    <a:pt x="9113" y="7100"/>
                    <a:pt x="9123" y="7100"/>
                    <a:pt x="9132" y="7100"/>
                  </a:cubicBezTo>
                  <a:cubicBezTo>
                    <a:pt x="9194" y="7100"/>
                    <a:pt x="9218" y="7135"/>
                    <a:pt x="9280" y="7135"/>
                  </a:cubicBezTo>
                  <a:cubicBezTo>
                    <a:pt x="9289" y="7135"/>
                    <a:pt x="9299" y="7135"/>
                    <a:pt x="9310" y="7133"/>
                  </a:cubicBezTo>
                  <a:cubicBezTo>
                    <a:pt x="9426" y="7133"/>
                    <a:pt x="9426" y="7087"/>
                    <a:pt x="9522" y="7071"/>
                  </a:cubicBezTo>
                  <a:cubicBezTo>
                    <a:pt x="9617" y="7071"/>
                    <a:pt x="9631" y="7105"/>
                    <a:pt x="9703" y="7105"/>
                  </a:cubicBezTo>
                  <a:cubicBezTo>
                    <a:pt x="9715" y="7105"/>
                    <a:pt x="9729" y="7104"/>
                    <a:pt x="9745" y="7102"/>
                  </a:cubicBezTo>
                  <a:cubicBezTo>
                    <a:pt x="9841" y="7102"/>
                    <a:pt x="9841" y="7117"/>
                    <a:pt x="9953" y="7117"/>
                  </a:cubicBezTo>
                  <a:cubicBezTo>
                    <a:pt x="10049" y="7102"/>
                    <a:pt x="10049" y="7037"/>
                    <a:pt x="10160" y="7037"/>
                  </a:cubicBezTo>
                  <a:cubicBezTo>
                    <a:pt x="10164" y="7036"/>
                    <a:pt x="10167" y="7036"/>
                    <a:pt x="10170" y="7036"/>
                  </a:cubicBezTo>
                  <a:cubicBezTo>
                    <a:pt x="10258" y="7036"/>
                    <a:pt x="10276" y="7229"/>
                    <a:pt x="10387" y="7229"/>
                  </a:cubicBezTo>
                  <a:cubicBezTo>
                    <a:pt x="10483" y="7214"/>
                    <a:pt x="10483" y="7117"/>
                    <a:pt x="10595" y="7102"/>
                  </a:cubicBezTo>
                  <a:cubicBezTo>
                    <a:pt x="10672" y="7102"/>
                    <a:pt x="10687" y="7122"/>
                    <a:pt x="10748" y="7122"/>
                  </a:cubicBezTo>
                  <a:cubicBezTo>
                    <a:pt x="10763" y="7122"/>
                    <a:pt x="10780" y="7121"/>
                    <a:pt x="10803" y="7117"/>
                  </a:cubicBezTo>
                  <a:cubicBezTo>
                    <a:pt x="10899" y="7117"/>
                    <a:pt x="10899" y="7021"/>
                    <a:pt x="10995" y="7006"/>
                  </a:cubicBezTo>
                  <a:cubicBezTo>
                    <a:pt x="11107" y="7006"/>
                    <a:pt x="11107" y="7052"/>
                    <a:pt x="11218" y="7052"/>
                  </a:cubicBezTo>
                  <a:cubicBezTo>
                    <a:pt x="11236" y="7049"/>
                    <a:pt x="11251" y="7048"/>
                    <a:pt x="11264" y="7048"/>
                  </a:cubicBezTo>
                  <a:cubicBezTo>
                    <a:pt x="11323" y="7048"/>
                    <a:pt x="11347" y="7071"/>
                    <a:pt x="11426" y="7071"/>
                  </a:cubicBezTo>
                  <a:cubicBezTo>
                    <a:pt x="11541" y="7052"/>
                    <a:pt x="11541" y="7006"/>
                    <a:pt x="11638" y="7006"/>
                  </a:cubicBezTo>
                  <a:cubicBezTo>
                    <a:pt x="11749" y="6991"/>
                    <a:pt x="11734" y="6894"/>
                    <a:pt x="11845" y="6894"/>
                  </a:cubicBezTo>
                  <a:cubicBezTo>
                    <a:pt x="11849" y="6894"/>
                    <a:pt x="11852" y="6894"/>
                    <a:pt x="11855" y="6894"/>
                  </a:cubicBezTo>
                  <a:cubicBezTo>
                    <a:pt x="11939" y="6894"/>
                    <a:pt x="11959" y="7072"/>
                    <a:pt x="12057" y="7072"/>
                  </a:cubicBezTo>
                  <a:cubicBezTo>
                    <a:pt x="12061" y="7072"/>
                    <a:pt x="12064" y="7072"/>
                    <a:pt x="12068" y="7071"/>
                  </a:cubicBezTo>
                  <a:cubicBezTo>
                    <a:pt x="12180" y="7071"/>
                    <a:pt x="12165" y="6975"/>
                    <a:pt x="12276" y="6975"/>
                  </a:cubicBezTo>
                  <a:lnTo>
                    <a:pt x="12326" y="6975"/>
                  </a:lnTo>
                  <a:lnTo>
                    <a:pt x="1232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Century Gothic" panose="020B0502020202020204" pitchFamily="34" charset="0"/>
              </a:endParaRPr>
            </a:p>
          </p:txBody>
        </p:sp>
        <p:sp>
          <p:nvSpPr>
            <p:cNvPr id="10" name="Google Shape;642;p39">
              <a:extLst>
                <a:ext uri="{FF2B5EF4-FFF2-40B4-BE49-F238E27FC236}">
                  <a16:creationId xmlns:a16="http://schemas.microsoft.com/office/drawing/2014/main" id="{5B63DF1E-2FAB-4F9F-93CA-A609FD9AA32B}"/>
                </a:ext>
              </a:extLst>
            </p:cNvPr>
            <p:cNvSpPr/>
            <p:nvPr/>
          </p:nvSpPr>
          <p:spPr>
            <a:xfrm>
              <a:off x="1017125" y="3501096"/>
              <a:ext cx="3058688" cy="4354"/>
            </a:xfrm>
            <a:custGeom>
              <a:avLst/>
              <a:gdLst/>
              <a:ahLst/>
              <a:cxnLst/>
              <a:rect l="l" t="t" r="r" b="b"/>
              <a:pathLst>
                <a:path w="10823" h="16" extrusionOk="0">
                  <a:moveTo>
                    <a:pt x="1" y="0"/>
                  </a:moveTo>
                  <a:lnTo>
                    <a:pt x="20" y="15"/>
                  </a:lnTo>
                  <a:lnTo>
                    <a:pt x="97" y="15"/>
                  </a:lnTo>
                  <a:lnTo>
                    <a:pt x="116" y="0"/>
                  </a:lnTo>
                  <a:close/>
                  <a:moveTo>
                    <a:pt x="212" y="0"/>
                  </a:moveTo>
                  <a:lnTo>
                    <a:pt x="228" y="15"/>
                  </a:lnTo>
                  <a:lnTo>
                    <a:pt x="308" y="15"/>
                  </a:lnTo>
                  <a:lnTo>
                    <a:pt x="324" y="0"/>
                  </a:lnTo>
                  <a:close/>
                  <a:moveTo>
                    <a:pt x="420" y="0"/>
                  </a:moveTo>
                  <a:lnTo>
                    <a:pt x="435" y="15"/>
                  </a:lnTo>
                  <a:lnTo>
                    <a:pt x="516" y="15"/>
                  </a:lnTo>
                  <a:lnTo>
                    <a:pt x="531" y="0"/>
                  </a:lnTo>
                  <a:close/>
                  <a:moveTo>
                    <a:pt x="628" y="0"/>
                  </a:moveTo>
                  <a:lnTo>
                    <a:pt x="628" y="15"/>
                  </a:lnTo>
                  <a:lnTo>
                    <a:pt x="724" y="15"/>
                  </a:lnTo>
                  <a:lnTo>
                    <a:pt x="739" y="0"/>
                  </a:lnTo>
                  <a:close/>
                  <a:moveTo>
                    <a:pt x="835" y="0"/>
                  </a:moveTo>
                  <a:lnTo>
                    <a:pt x="835" y="15"/>
                  </a:lnTo>
                  <a:lnTo>
                    <a:pt x="932" y="15"/>
                  </a:lnTo>
                  <a:lnTo>
                    <a:pt x="947" y="0"/>
                  </a:lnTo>
                  <a:close/>
                  <a:moveTo>
                    <a:pt x="1043" y="0"/>
                  </a:moveTo>
                  <a:lnTo>
                    <a:pt x="1043" y="15"/>
                  </a:lnTo>
                  <a:lnTo>
                    <a:pt x="1139" y="15"/>
                  </a:lnTo>
                  <a:lnTo>
                    <a:pt x="1139" y="0"/>
                  </a:lnTo>
                  <a:close/>
                  <a:moveTo>
                    <a:pt x="1251" y="0"/>
                  </a:moveTo>
                  <a:lnTo>
                    <a:pt x="1251" y="15"/>
                  </a:lnTo>
                  <a:lnTo>
                    <a:pt x="1347" y="15"/>
                  </a:lnTo>
                  <a:lnTo>
                    <a:pt x="1347" y="0"/>
                  </a:lnTo>
                  <a:close/>
                  <a:moveTo>
                    <a:pt x="1443" y="0"/>
                  </a:moveTo>
                  <a:lnTo>
                    <a:pt x="1462" y="15"/>
                  </a:lnTo>
                  <a:lnTo>
                    <a:pt x="1559" y="15"/>
                  </a:lnTo>
                  <a:lnTo>
                    <a:pt x="1559" y="0"/>
                  </a:lnTo>
                  <a:close/>
                  <a:moveTo>
                    <a:pt x="1655" y="0"/>
                  </a:moveTo>
                  <a:lnTo>
                    <a:pt x="1670" y="15"/>
                  </a:lnTo>
                  <a:lnTo>
                    <a:pt x="1766" y="15"/>
                  </a:lnTo>
                  <a:lnTo>
                    <a:pt x="1766" y="0"/>
                  </a:lnTo>
                  <a:close/>
                  <a:moveTo>
                    <a:pt x="1862" y="0"/>
                  </a:moveTo>
                  <a:lnTo>
                    <a:pt x="1878" y="15"/>
                  </a:lnTo>
                  <a:lnTo>
                    <a:pt x="1959" y="15"/>
                  </a:lnTo>
                  <a:lnTo>
                    <a:pt x="1974" y="0"/>
                  </a:lnTo>
                  <a:close/>
                  <a:moveTo>
                    <a:pt x="2070" y="0"/>
                  </a:moveTo>
                  <a:lnTo>
                    <a:pt x="2086" y="15"/>
                  </a:lnTo>
                  <a:lnTo>
                    <a:pt x="2166" y="15"/>
                  </a:lnTo>
                  <a:lnTo>
                    <a:pt x="2182" y="0"/>
                  </a:lnTo>
                  <a:close/>
                  <a:moveTo>
                    <a:pt x="2278" y="0"/>
                  </a:moveTo>
                  <a:lnTo>
                    <a:pt x="2293" y="15"/>
                  </a:lnTo>
                  <a:lnTo>
                    <a:pt x="2374" y="15"/>
                  </a:lnTo>
                  <a:lnTo>
                    <a:pt x="2390" y="0"/>
                  </a:lnTo>
                  <a:close/>
                  <a:moveTo>
                    <a:pt x="2486" y="0"/>
                  </a:moveTo>
                  <a:lnTo>
                    <a:pt x="2486" y="15"/>
                  </a:lnTo>
                  <a:lnTo>
                    <a:pt x="2582" y="15"/>
                  </a:lnTo>
                  <a:lnTo>
                    <a:pt x="2597" y="0"/>
                  </a:lnTo>
                  <a:close/>
                  <a:moveTo>
                    <a:pt x="2693" y="0"/>
                  </a:moveTo>
                  <a:lnTo>
                    <a:pt x="2693" y="15"/>
                  </a:lnTo>
                  <a:lnTo>
                    <a:pt x="2790" y="15"/>
                  </a:lnTo>
                  <a:lnTo>
                    <a:pt x="2790" y="0"/>
                  </a:lnTo>
                  <a:close/>
                  <a:moveTo>
                    <a:pt x="2905" y="0"/>
                  </a:moveTo>
                  <a:lnTo>
                    <a:pt x="2905" y="15"/>
                  </a:lnTo>
                  <a:lnTo>
                    <a:pt x="3001" y="15"/>
                  </a:lnTo>
                  <a:lnTo>
                    <a:pt x="3001" y="0"/>
                  </a:lnTo>
                  <a:close/>
                  <a:moveTo>
                    <a:pt x="3113" y="0"/>
                  </a:moveTo>
                  <a:lnTo>
                    <a:pt x="3113" y="15"/>
                  </a:lnTo>
                  <a:lnTo>
                    <a:pt x="3209" y="15"/>
                  </a:lnTo>
                  <a:lnTo>
                    <a:pt x="3209" y="0"/>
                  </a:lnTo>
                  <a:close/>
                  <a:moveTo>
                    <a:pt x="3305" y="0"/>
                  </a:moveTo>
                  <a:lnTo>
                    <a:pt x="3321" y="15"/>
                  </a:lnTo>
                  <a:lnTo>
                    <a:pt x="3417" y="15"/>
                  </a:lnTo>
                  <a:lnTo>
                    <a:pt x="3417" y="0"/>
                  </a:lnTo>
                  <a:close/>
                  <a:moveTo>
                    <a:pt x="3513" y="0"/>
                  </a:moveTo>
                  <a:lnTo>
                    <a:pt x="3528" y="15"/>
                  </a:lnTo>
                  <a:lnTo>
                    <a:pt x="3609" y="15"/>
                  </a:lnTo>
                  <a:lnTo>
                    <a:pt x="3624" y="0"/>
                  </a:lnTo>
                  <a:close/>
                  <a:moveTo>
                    <a:pt x="3721" y="0"/>
                  </a:moveTo>
                  <a:lnTo>
                    <a:pt x="3736" y="15"/>
                  </a:lnTo>
                  <a:lnTo>
                    <a:pt x="3817" y="15"/>
                  </a:lnTo>
                  <a:lnTo>
                    <a:pt x="3832" y="0"/>
                  </a:lnTo>
                  <a:close/>
                  <a:moveTo>
                    <a:pt x="3928" y="0"/>
                  </a:moveTo>
                  <a:lnTo>
                    <a:pt x="3944" y="15"/>
                  </a:lnTo>
                  <a:lnTo>
                    <a:pt x="4025" y="15"/>
                  </a:lnTo>
                  <a:lnTo>
                    <a:pt x="4040" y="0"/>
                  </a:lnTo>
                  <a:close/>
                  <a:moveTo>
                    <a:pt x="4136" y="0"/>
                  </a:moveTo>
                  <a:lnTo>
                    <a:pt x="4136" y="15"/>
                  </a:lnTo>
                  <a:lnTo>
                    <a:pt x="4232" y="15"/>
                  </a:lnTo>
                  <a:lnTo>
                    <a:pt x="4251" y="0"/>
                  </a:lnTo>
                  <a:close/>
                  <a:moveTo>
                    <a:pt x="4348" y="0"/>
                  </a:moveTo>
                  <a:lnTo>
                    <a:pt x="4348" y="15"/>
                  </a:lnTo>
                  <a:lnTo>
                    <a:pt x="4444" y="15"/>
                  </a:lnTo>
                  <a:lnTo>
                    <a:pt x="4459" y="0"/>
                  </a:lnTo>
                  <a:close/>
                  <a:moveTo>
                    <a:pt x="4555" y="0"/>
                  </a:moveTo>
                  <a:lnTo>
                    <a:pt x="4555" y="15"/>
                  </a:lnTo>
                  <a:lnTo>
                    <a:pt x="4652" y="15"/>
                  </a:lnTo>
                  <a:lnTo>
                    <a:pt x="4652" y="0"/>
                  </a:lnTo>
                  <a:close/>
                  <a:moveTo>
                    <a:pt x="4763" y="0"/>
                  </a:moveTo>
                  <a:lnTo>
                    <a:pt x="4763" y="15"/>
                  </a:lnTo>
                  <a:lnTo>
                    <a:pt x="4859" y="15"/>
                  </a:lnTo>
                  <a:lnTo>
                    <a:pt x="4859" y="0"/>
                  </a:lnTo>
                  <a:close/>
                  <a:moveTo>
                    <a:pt x="4955" y="0"/>
                  </a:moveTo>
                  <a:lnTo>
                    <a:pt x="4971" y="15"/>
                  </a:lnTo>
                  <a:lnTo>
                    <a:pt x="5067" y="15"/>
                  </a:lnTo>
                  <a:lnTo>
                    <a:pt x="5067" y="0"/>
                  </a:lnTo>
                  <a:close/>
                  <a:moveTo>
                    <a:pt x="5163" y="0"/>
                  </a:moveTo>
                  <a:lnTo>
                    <a:pt x="5179" y="15"/>
                  </a:lnTo>
                  <a:lnTo>
                    <a:pt x="5275" y="15"/>
                  </a:lnTo>
                  <a:lnTo>
                    <a:pt x="5275" y="0"/>
                  </a:lnTo>
                  <a:close/>
                  <a:moveTo>
                    <a:pt x="5371" y="0"/>
                  </a:moveTo>
                  <a:lnTo>
                    <a:pt x="5386" y="15"/>
                  </a:lnTo>
                  <a:lnTo>
                    <a:pt x="5467" y="15"/>
                  </a:lnTo>
                  <a:lnTo>
                    <a:pt x="5483" y="0"/>
                  </a:lnTo>
                  <a:close/>
                  <a:moveTo>
                    <a:pt x="5579" y="0"/>
                  </a:moveTo>
                  <a:lnTo>
                    <a:pt x="5598" y="15"/>
                  </a:lnTo>
                  <a:lnTo>
                    <a:pt x="5675" y="15"/>
                  </a:lnTo>
                  <a:lnTo>
                    <a:pt x="5694" y="0"/>
                  </a:lnTo>
                  <a:close/>
                  <a:moveTo>
                    <a:pt x="5790" y="0"/>
                  </a:moveTo>
                  <a:lnTo>
                    <a:pt x="5806" y="15"/>
                  </a:lnTo>
                  <a:lnTo>
                    <a:pt x="5886" y="15"/>
                  </a:lnTo>
                  <a:lnTo>
                    <a:pt x="5902" y="0"/>
                  </a:lnTo>
                  <a:close/>
                  <a:moveTo>
                    <a:pt x="5998" y="0"/>
                  </a:moveTo>
                  <a:lnTo>
                    <a:pt x="5998" y="15"/>
                  </a:lnTo>
                  <a:lnTo>
                    <a:pt x="6094" y="15"/>
                  </a:lnTo>
                  <a:lnTo>
                    <a:pt x="6110" y="0"/>
                  </a:lnTo>
                  <a:close/>
                  <a:moveTo>
                    <a:pt x="6206" y="0"/>
                  </a:moveTo>
                  <a:lnTo>
                    <a:pt x="6206" y="15"/>
                  </a:lnTo>
                  <a:lnTo>
                    <a:pt x="6302" y="15"/>
                  </a:lnTo>
                  <a:lnTo>
                    <a:pt x="6317" y="0"/>
                  </a:lnTo>
                  <a:close/>
                  <a:moveTo>
                    <a:pt x="6413" y="0"/>
                  </a:moveTo>
                  <a:lnTo>
                    <a:pt x="6413" y="15"/>
                  </a:lnTo>
                  <a:lnTo>
                    <a:pt x="6510" y="15"/>
                  </a:lnTo>
                  <a:lnTo>
                    <a:pt x="6510" y="0"/>
                  </a:lnTo>
                  <a:close/>
                  <a:moveTo>
                    <a:pt x="6621" y="0"/>
                  </a:moveTo>
                  <a:lnTo>
                    <a:pt x="6621" y="15"/>
                  </a:lnTo>
                  <a:lnTo>
                    <a:pt x="6717" y="15"/>
                  </a:lnTo>
                  <a:lnTo>
                    <a:pt x="6717" y="0"/>
                  </a:lnTo>
                  <a:close/>
                  <a:moveTo>
                    <a:pt x="6814" y="0"/>
                  </a:moveTo>
                  <a:lnTo>
                    <a:pt x="6829" y="15"/>
                  </a:lnTo>
                  <a:lnTo>
                    <a:pt x="6925" y="15"/>
                  </a:lnTo>
                  <a:lnTo>
                    <a:pt x="6925" y="0"/>
                  </a:lnTo>
                  <a:close/>
                  <a:moveTo>
                    <a:pt x="7021" y="0"/>
                  </a:moveTo>
                  <a:lnTo>
                    <a:pt x="7041" y="15"/>
                  </a:lnTo>
                  <a:lnTo>
                    <a:pt x="7137" y="15"/>
                  </a:lnTo>
                  <a:lnTo>
                    <a:pt x="7137" y="0"/>
                  </a:lnTo>
                  <a:close/>
                  <a:moveTo>
                    <a:pt x="7233" y="0"/>
                  </a:moveTo>
                  <a:lnTo>
                    <a:pt x="7248" y="15"/>
                  </a:lnTo>
                  <a:lnTo>
                    <a:pt x="7329" y="15"/>
                  </a:lnTo>
                  <a:lnTo>
                    <a:pt x="7344" y="0"/>
                  </a:lnTo>
                  <a:close/>
                  <a:moveTo>
                    <a:pt x="7441" y="0"/>
                  </a:moveTo>
                  <a:lnTo>
                    <a:pt x="7456" y="15"/>
                  </a:lnTo>
                  <a:lnTo>
                    <a:pt x="7537" y="15"/>
                  </a:lnTo>
                  <a:lnTo>
                    <a:pt x="7552" y="0"/>
                  </a:lnTo>
                  <a:close/>
                  <a:moveTo>
                    <a:pt x="7648" y="0"/>
                  </a:moveTo>
                  <a:lnTo>
                    <a:pt x="7664" y="15"/>
                  </a:lnTo>
                  <a:lnTo>
                    <a:pt x="7745" y="15"/>
                  </a:lnTo>
                  <a:lnTo>
                    <a:pt x="7760" y="0"/>
                  </a:lnTo>
                  <a:close/>
                  <a:moveTo>
                    <a:pt x="7856" y="0"/>
                  </a:moveTo>
                  <a:lnTo>
                    <a:pt x="7856" y="15"/>
                  </a:lnTo>
                  <a:lnTo>
                    <a:pt x="7952" y="15"/>
                  </a:lnTo>
                  <a:lnTo>
                    <a:pt x="7968" y="0"/>
                  </a:lnTo>
                  <a:close/>
                  <a:moveTo>
                    <a:pt x="8064" y="0"/>
                  </a:moveTo>
                  <a:lnTo>
                    <a:pt x="8064" y="15"/>
                  </a:lnTo>
                  <a:lnTo>
                    <a:pt x="8160" y="15"/>
                  </a:lnTo>
                  <a:lnTo>
                    <a:pt x="8175" y="0"/>
                  </a:lnTo>
                  <a:close/>
                  <a:moveTo>
                    <a:pt x="8272" y="0"/>
                  </a:moveTo>
                  <a:lnTo>
                    <a:pt x="8272" y="15"/>
                  </a:lnTo>
                  <a:lnTo>
                    <a:pt x="8368" y="15"/>
                  </a:lnTo>
                  <a:lnTo>
                    <a:pt x="8368" y="0"/>
                  </a:lnTo>
                  <a:close/>
                  <a:moveTo>
                    <a:pt x="8483" y="0"/>
                  </a:moveTo>
                  <a:lnTo>
                    <a:pt x="8483" y="15"/>
                  </a:lnTo>
                  <a:lnTo>
                    <a:pt x="8579" y="15"/>
                  </a:lnTo>
                  <a:lnTo>
                    <a:pt x="8579" y="0"/>
                  </a:lnTo>
                  <a:close/>
                  <a:moveTo>
                    <a:pt x="8676" y="0"/>
                  </a:moveTo>
                  <a:lnTo>
                    <a:pt x="8691" y="15"/>
                  </a:lnTo>
                  <a:lnTo>
                    <a:pt x="8787" y="15"/>
                  </a:lnTo>
                  <a:lnTo>
                    <a:pt x="8787" y="0"/>
                  </a:lnTo>
                  <a:close/>
                  <a:moveTo>
                    <a:pt x="8883" y="0"/>
                  </a:moveTo>
                  <a:lnTo>
                    <a:pt x="8899" y="15"/>
                  </a:lnTo>
                  <a:lnTo>
                    <a:pt x="8995" y="15"/>
                  </a:lnTo>
                  <a:lnTo>
                    <a:pt x="8995" y="0"/>
                  </a:lnTo>
                  <a:close/>
                  <a:moveTo>
                    <a:pt x="9091" y="0"/>
                  </a:moveTo>
                  <a:lnTo>
                    <a:pt x="9106" y="15"/>
                  </a:lnTo>
                  <a:lnTo>
                    <a:pt x="9187" y="15"/>
                  </a:lnTo>
                  <a:lnTo>
                    <a:pt x="9203" y="0"/>
                  </a:lnTo>
                  <a:close/>
                  <a:moveTo>
                    <a:pt x="9299" y="0"/>
                  </a:moveTo>
                  <a:lnTo>
                    <a:pt x="9314" y="15"/>
                  </a:lnTo>
                  <a:lnTo>
                    <a:pt x="9395" y="15"/>
                  </a:lnTo>
                  <a:lnTo>
                    <a:pt x="9410" y="0"/>
                  </a:lnTo>
                  <a:close/>
                  <a:moveTo>
                    <a:pt x="9506" y="0"/>
                  </a:moveTo>
                  <a:lnTo>
                    <a:pt x="9522" y="15"/>
                  </a:lnTo>
                  <a:lnTo>
                    <a:pt x="9603" y="15"/>
                  </a:lnTo>
                  <a:lnTo>
                    <a:pt x="9618" y="0"/>
                  </a:lnTo>
                  <a:close/>
                  <a:moveTo>
                    <a:pt x="9714" y="0"/>
                  </a:moveTo>
                  <a:lnTo>
                    <a:pt x="9714" y="15"/>
                  </a:lnTo>
                  <a:lnTo>
                    <a:pt x="9810" y="15"/>
                  </a:lnTo>
                  <a:lnTo>
                    <a:pt x="9830" y="0"/>
                  </a:lnTo>
                  <a:close/>
                  <a:moveTo>
                    <a:pt x="9926" y="0"/>
                  </a:moveTo>
                  <a:lnTo>
                    <a:pt x="9926" y="15"/>
                  </a:lnTo>
                  <a:lnTo>
                    <a:pt x="10022" y="15"/>
                  </a:lnTo>
                  <a:lnTo>
                    <a:pt x="10022" y="0"/>
                  </a:lnTo>
                  <a:close/>
                  <a:moveTo>
                    <a:pt x="10134" y="0"/>
                  </a:moveTo>
                  <a:lnTo>
                    <a:pt x="10134" y="15"/>
                  </a:lnTo>
                  <a:lnTo>
                    <a:pt x="10230" y="15"/>
                  </a:lnTo>
                  <a:lnTo>
                    <a:pt x="10230" y="0"/>
                  </a:lnTo>
                  <a:close/>
                  <a:moveTo>
                    <a:pt x="10341" y="0"/>
                  </a:moveTo>
                  <a:lnTo>
                    <a:pt x="10341" y="15"/>
                  </a:lnTo>
                  <a:lnTo>
                    <a:pt x="10437" y="15"/>
                  </a:lnTo>
                  <a:lnTo>
                    <a:pt x="10437" y="0"/>
                  </a:lnTo>
                  <a:close/>
                  <a:moveTo>
                    <a:pt x="10534" y="0"/>
                  </a:moveTo>
                  <a:lnTo>
                    <a:pt x="10549" y="15"/>
                  </a:lnTo>
                  <a:lnTo>
                    <a:pt x="10645" y="15"/>
                  </a:lnTo>
                  <a:lnTo>
                    <a:pt x="10645" y="0"/>
                  </a:lnTo>
                  <a:close/>
                  <a:moveTo>
                    <a:pt x="10741" y="0"/>
                  </a:moveTo>
                  <a:lnTo>
                    <a:pt x="10757" y="15"/>
                  </a:lnTo>
                  <a:lnTo>
                    <a:pt x="10807" y="15"/>
                  </a:lnTo>
                  <a:lnTo>
                    <a:pt x="10822" y="0"/>
                  </a:lnTo>
                  <a:close/>
                </a:path>
              </a:pathLst>
            </a:custGeom>
            <a:solidFill>
              <a:srgbClr val="976643">
                <a:alpha val="317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entury Gothic" panose="020B0502020202020204" pitchFamily="34" charset="0"/>
              </a:endParaRPr>
            </a:p>
          </p:txBody>
        </p:sp>
      </p:grpSp>
      <p:pic>
        <p:nvPicPr>
          <p:cNvPr id="14338" name="Picture 2" descr="Bull Riding Wallpapers - Top Free Bull Riding Backgrounds - WallpaperAccess">
            <a:extLst>
              <a:ext uri="{FF2B5EF4-FFF2-40B4-BE49-F238E27FC236}">
                <a16:creationId xmlns:a16="http://schemas.microsoft.com/office/drawing/2014/main" id="{41EEA09C-210F-4151-822F-15A8BA9FB9E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41309" y="233191"/>
            <a:ext cx="4579775" cy="3550889"/>
          </a:xfrm>
          <a:prstGeom prst="ellipse">
            <a:avLst/>
          </a:prstGeom>
          <a:ln w="63500" cap="rnd">
            <a:solidFill>
              <a:schemeClr val="bg1"/>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rgbClr val="FFFFFF"/>
                </a:solidFill>
              </a14:hiddenFill>
            </a:ext>
          </a:extLst>
        </p:spPr>
      </p:pic>
      <p:pic>
        <p:nvPicPr>
          <p:cNvPr id="5" name="Picture 2" descr="Fotos de Amor vaquero de stock, Amor vaquero imágenes libres de derechos |  Depositphotos®">
            <a:extLst>
              <a:ext uri="{FF2B5EF4-FFF2-40B4-BE49-F238E27FC236}">
                <a16:creationId xmlns:a16="http://schemas.microsoft.com/office/drawing/2014/main" id="{CF162C94-7CA6-4183-BF0C-C00951CC777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41309" y="3090027"/>
            <a:ext cx="4579775" cy="3550889"/>
          </a:xfrm>
          <a:prstGeom prst="ellipse">
            <a:avLst/>
          </a:prstGeom>
          <a:ln w="38100" cap="rnd">
            <a:solidFill>
              <a:schemeClr val="bg1"/>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rgbClr val="FFFFFF"/>
                </a:solidFill>
              </a14:hiddenFill>
            </a:ext>
          </a:extLst>
        </p:spPr>
      </p:pic>
      <p:sp>
        <p:nvSpPr>
          <p:cNvPr id="7" name="CuadroTexto 6">
            <a:extLst>
              <a:ext uri="{FF2B5EF4-FFF2-40B4-BE49-F238E27FC236}">
                <a16:creationId xmlns:a16="http://schemas.microsoft.com/office/drawing/2014/main" id="{D4B3DC8E-5265-43B6-97D9-F9BF1ED7978E}"/>
              </a:ext>
            </a:extLst>
          </p:cNvPr>
          <p:cNvSpPr txBox="1"/>
          <p:nvPr/>
        </p:nvSpPr>
        <p:spPr>
          <a:xfrm>
            <a:off x="6947010" y="970384"/>
            <a:ext cx="4520313" cy="4524315"/>
          </a:xfrm>
          <a:prstGeom prst="rect">
            <a:avLst/>
          </a:prstGeom>
          <a:noFill/>
        </p:spPr>
        <p:txBody>
          <a:bodyPr wrap="square">
            <a:spAutoFit/>
          </a:bodyPr>
          <a:lstStyle/>
          <a:p>
            <a:pPr algn="just"/>
            <a:r>
              <a:rPr lang="es-CO" sz="2400" b="0" i="0" u="none" strike="noStrike" dirty="0">
                <a:solidFill>
                  <a:srgbClr val="000000"/>
                </a:solidFill>
                <a:effectLst/>
                <a:latin typeface="Century Gothic" panose="020B0502020202020204" pitchFamily="34" charset="0"/>
              </a:rPr>
              <a:t>Si el esposo y la esposa mantienen una profunda relación personal con Jesucristo y se esmeran por cuidar su matrimonio, disfrutarán de una convivencia saludable. De seguro, podrán desarrollar al máximo los tres elementos del amor. Sencillamente porque como dice </a:t>
            </a:r>
            <a:r>
              <a:rPr lang="es-CO" sz="2400" b="1" i="0" u="none" strike="noStrike" dirty="0">
                <a:solidFill>
                  <a:srgbClr val="000000"/>
                </a:solidFill>
                <a:effectLst/>
                <a:latin typeface="Century Gothic" panose="020B0502020202020204" pitchFamily="34" charset="0"/>
              </a:rPr>
              <a:t>1 Juan 4:8, “Dios es amor…”.</a:t>
            </a:r>
            <a:endParaRPr lang="en-US" sz="2400" dirty="0">
              <a:latin typeface="Century Gothic" panose="020B0502020202020204" pitchFamily="34" charset="0"/>
            </a:endParaRPr>
          </a:p>
        </p:txBody>
      </p:sp>
      <p:grpSp>
        <p:nvGrpSpPr>
          <p:cNvPr id="11" name="Google Shape;860;p47">
            <a:extLst>
              <a:ext uri="{FF2B5EF4-FFF2-40B4-BE49-F238E27FC236}">
                <a16:creationId xmlns:a16="http://schemas.microsoft.com/office/drawing/2014/main" id="{C2428BEE-2602-49ED-BF52-E031CFE4D332}"/>
              </a:ext>
            </a:extLst>
          </p:cNvPr>
          <p:cNvGrpSpPr/>
          <p:nvPr/>
        </p:nvGrpSpPr>
        <p:grpSpPr>
          <a:xfrm rot="19690507">
            <a:off x="5964438" y="576366"/>
            <a:ext cx="1612960" cy="500353"/>
            <a:chOff x="2889325" y="457675"/>
            <a:chExt cx="3365350" cy="867171"/>
          </a:xfrm>
        </p:grpSpPr>
        <p:sp>
          <p:nvSpPr>
            <p:cNvPr id="12" name="Google Shape;861;p47">
              <a:extLst>
                <a:ext uri="{FF2B5EF4-FFF2-40B4-BE49-F238E27FC236}">
                  <a16:creationId xmlns:a16="http://schemas.microsoft.com/office/drawing/2014/main" id="{C4396ACD-2228-451F-B6BC-5019F4AD4498}"/>
                </a:ext>
              </a:extLst>
            </p:cNvPr>
            <p:cNvSpPr/>
            <p:nvPr/>
          </p:nvSpPr>
          <p:spPr>
            <a:xfrm>
              <a:off x="6030210" y="457675"/>
              <a:ext cx="224465" cy="867171"/>
            </a:xfrm>
            <a:custGeom>
              <a:avLst/>
              <a:gdLst/>
              <a:ahLst/>
              <a:cxnLst/>
              <a:rect l="l" t="t" r="r" b="b"/>
              <a:pathLst>
                <a:path w="1252" h="8960" extrusionOk="0">
                  <a:moveTo>
                    <a:pt x="1" y="0"/>
                  </a:moveTo>
                  <a:lnTo>
                    <a:pt x="112" y="8960"/>
                  </a:lnTo>
                  <a:lnTo>
                    <a:pt x="978" y="8960"/>
                  </a:lnTo>
                  <a:lnTo>
                    <a:pt x="1043" y="8879"/>
                  </a:lnTo>
                  <a:lnTo>
                    <a:pt x="932" y="8783"/>
                  </a:lnTo>
                  <a:lnTo>
                    <a:pt x="913" y="8621"/>
                  </a:lnTo>
                  <a:lnTo>
                    <a:pt x="866" y="8494"/>
                  </a:lnTo>
                  <a:lnTo>
                    <a:pt x="897" y="8348"/>
                  </a:lnTo>
                  <a:lnTo>
                    <a:pt x="913" y="8348"/>
                  </a:lnTo>
                  <a:lnTo>
                    <a:pt x="932" y="8252"/>
                  </a:lnTo>
                  <a:lnTo>
                    <a:pt x="963" y="8094"/>
                  </a:lnTo>
                  <a:lnTo>
                    <a:pt x="1028" y="8029"/>
                  </a:lnTo>
                  <a:lnTo>
                    <a:pt x="978" y="7983"/>
                  </a:lnTo>
                  <a:lnTo>
                    <a:pt x="1009" y="7948"/>
                  </a:lnTo>
                  <a:lnTo>
                    <a:pt x="1074" y="7902"/>
                  </a:lnTo>
                  <a:lnTo>
                    <a:pt x="993" y="7740"/>
                  </a:lnTo>
                  <a:lnTo>
                    <a:pt x="1105" y="7629"/>
                  </a:lnTo>
                  <a:lnTo>
                    <a:pt x="1043" y="7421"/>
                  </a:lnTo>
                  <a:lnTo>
                    <a:pt x="1028" y="7259"/>
                  </a:lnTo>
                  <a:lnTo>
                    <a:pt x="1105" y="7229"/>
                  </a:lnTo>
                  <a:lnTo>
                    <a:pt x="1170" y="7179"/>
                  </a:lnTo>
                  <a:lnTo>
                    <a:pt x="1124" y="7067"/>
                  </a:lnTo>
                  <a:lnTo>
                    <a:pt x="1059" y="6875"/>
                  </a:lnTo>
                  <a:lnTo>
                    <a:pt x="1043" y="6732"/>
                  </a:lnTo>
                  <a:lnTo>
                    <a:pt x="1009" y="6636"/>
                  </a:lnTo>
                  <a:lnTo>
                    <a:pt x="978" y="6617"/>
                  </a:lnTo>
                  <a:lnTo>
                    <a:pt x="963" y="6555"/>
                  </a:lnTo>
                  <a:lnTo>
                    <a:pt x="1074" y="6425"/>
                  </a:lnTo>
                  <a:lnTo>
                    <a:pt x="978" y="6251"/>
                  </a:lnTo>
                  <a:lnTo>
                    <a:pt x="1028" y="6155"/>
                  </a:lnTo>
                  <a:lnTo>
                    <a:pt x="932" y="6059"/>
                  </a:lnTo>
                  <a:lnTo>
                    <a:pt x="932" y="6009"/>
                  </a:lnTo>
                  <a:lnTo>
                    <a:pt x="932" y="5897"/>
                  </a:lnTo>
                  <a:lnTo>
                    <a:pt x="913" y="5867"/>
                  </a:lnTo>
                  <a:lnTo>
                    <a:pt x="897" y="5817"/>
                  </a:lnTo>
                  <a:lnTo>
                    <a:pt x="866" y="5690"/>
                  </a:lnTo>
                  <a:lnTo>
                    <a:pt x="897" y="5609"/>
                  </a:lnTo>
                  <a:lnTo>
                    <a:pt x="836" y="5432"/>
                  </a:lnTo>
                  <a:lnTo>
                    <a:pt x="897" y="5367"/>
                  </a:lnTo>
                  <a:lnTo>
                    <a:pt x="882" y="5255"/>
                  </a:lnTo>
                  <a:lnTo>
                    <a:pt x="947" y="5224"/>
                  </a:lnTo>
                  <a:lnTo>
                    <a:pt x="1009" y="5159"/>
                  </a:lnTo>
                  <a:lnTo>
                    <a:pt x="866" y="4951"/>
                  </a:lnTo>
                  <a:lnTo>
                    <a:pt x="882" y="4905"/>
                  </a:lnTo>
                  <a:lnTo>
                    <a:pt x="866" y="4840"/>
                  </a:lnTo>
                  <a:lnTo>
                    <a:pt x="1009" y="4759"/>
                  </a:lnTo>
                  <a:lnTo>
                    <a:pt x="993" y="4616"/>
                  </a:lnTo>
                  <a:lnTo>
                    <a:pt x="1009" y="4501"/>
                  </a:lnTo>
                  <a:lnTo>
                    <a:pt x="963" y="4424"/>
                  </a:lnTo>
                  <a:lnTo>
                    <a:pt x="1074" y="4455"/>
                  </a:lnTo>
                  <a:lnTo>
                    <a:pt x="947" y="4247"/>
                  </a:lnTo>
                  <a:lnTo>
                    <a:pt x="978" y="4136"/>
                  </a:lnTo>
                  <a:lnTo>
                    <a:pt x="978" y="4020"/>
                  </a:lnTo>
                  <a:lnTo>
                    <a:pt x="1028" y="4005"/>
                  </a:lnTo>
                  <a:lnTo>
                    <a:pt x="1090" y="3766"/>
                  </a:lnTo>
                  <a:lnTo>
                    <a:pt x="1155" y="3635"/>
                  </a:lnTo>
                  <a:lnTo>
                    <a:pt x="1105" y="3605"/>
                  </a:lnTo>
                  <a:lnTo>
                    <a:pt x="1074" y="3524"/>
                  </a:lnTo>
                  <a:lnTo>
                    <a:pt x="1105" y="3478"/>
                  </a:lnTo>
                  <a:lnTo>
                    <a:pt x="1074" y="3366"/>
                  </a:lnTo>
                  <a:lnTo>
                    <a:pt x="1090" y="3220"/>
                  </a:lnTo>
                  <a:lnTo>
                    <a:pt x="1140" y="3189"/>
                  </a:lnTo>
                  <a:lnTo>
                    <a:pt x="1140" y="3139"/>
                  </a:lnTo>
                  <a:lnTo>
                    <a:pt x="1170" y="3028"/>
                  </a:lnTo>
                  <a:lnTo>
                    <a:pt x="1155" y="2981"/>
                  </a:lnTo>
                  <a:lnTo>
                    <a:pt x="1124" y="2916"/>
                  </a:lnTo>
                  <a:lnTo>
                    <a:pt x="1059" y="2851"/>
                  </a:lnTo>
                  <a:lnTo>
                    <a:pt x="1140" y="2724"/>
                  </a:lnTo>
                  <a:lnTo>
                    <a:pt x="1105" y="2693"/>
                  </a:lnTo>
                  <a:lnTo>
                    <a:pt x="1124" y="2628"/>
                  </a:lnTo>
                  <a:lnTo>
                    <a:pt x="1140" y="2578"/>
                  </a:lnTo>
                  <a:lnTo>
                    <a:pt x="1170" y="2516"/>
                  </a:lnTo>
                  <a:lnTo>
                    <a:pt x="1251" y="2501"/>
                  </a:lnTo>
                  <a:lnTo>
                    <a:pt x="1155" y="2354"/>
                  </a:lnTo>
                  <a:lnTo>
                    <a:pt x="1140" y="2258"/>
                  </a:lnTo>
                  <a:lnTo>
                    <a:pt x="1124" y="2097"/>
                  </a:lnTo>
                  <a:lnTo>
                    <a:pt x="1105" y="2000"/>
                  </a:lnTo>
                  <a:lnTo>
                    <a:pt x="1105" y="1970"/>
                  </a:lnTo>
                  <a:lnTo>
                    <a:pt x="1090" y="1843"/>
                  </a:lnTo>
                  <a:lnTo>
                    <a:pt x="1124" y="1808"/>
                  </a:lnTo>
                  <a:lnTo>
                    <a:pt x="1105" y="1747"/>
                  </a:lnTo>
                  <a:lnTo>
                    <a:pt x="1074" y="1616"/>
                  </a:lnTo>
                  <a:lnTo>
                    <a:pt x="1124" y="1520"/>
                  </a:lnTo>
                  <a:lnTo>
                    <a:pt x="1028" y="1327"/>
                  </a:lnTo>
                  <a:lnTo>
                    <a:pt x="1105" y="1266"/>
                  </a:lnTo>
                  <a:lnTo>
                    <a:pt x="1090" y="1135"/>
                  </a:lnTo>
                  <a:lnTo>
                    <a:pt x="1105" y="977"/>
                  </a:lnTo>
                  <a:lnTo>
                    <a:pt x="1074" y="896"/>
                  </a:lnTo>
                  <a:lnTo>
                    <a:pt x="1124" y="866"/>
                  </a:lnTo>
                  <a:lnTo>
                    <a:pt x="1074" y="704"/>
                  </a:lnTo>
                  <a:lnTo>
                    <a:pt x="1074" y="639"/>
                  </a:lnTo>
                  <a:lnTo>
                    <a:pt x="1124" y="496"/>
                  </a:lnTo>
                  <a:lnTo>
                    <a:pt x="1028" y="223"/>
                  </a:lnTo>
                  <a:lnTo>
                    <a:pt x="993" y="127"/>
                  </a:lnTo>
                  <a:lnTo>
                    <a:pt x="1028" y="31"/>
                  </a:lnTo>
                  <a:lnTo>
                    <a:pt x="1009"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entury Gothic" panose="020B0502020202020204" pitchFamily="34" charset="0"/>
              </a:endParaRPr>
            </a:p>
          </p:txBody>
        </p:sp>
        <p:sp>
          <p:nvSpPr>
            <p:cNvPr id="13" name="Google Shape;862;p47">
              <a:extLst>
                <a:ext uri="{FF2B5EF4-FFF2-40B4-BE49-F238E27FC236}">
                  <a16:creationId xmlns:a16="http://schemas.microsoft.com/office/drawing/2014/main" id="{5D9EB8A8-74D6-4AEF-9EAF-3D8D09817F85}"/>
                </a:ext>
              </a:extLst>
            </p:cNvPr>
            <p:cNvSpPr/>
            <p:nvPr/>
          </p:nvSpPr>
          <p:spPr>
            <a:xfrm>
              <a:off x="2889325" y="457675"/>
              <a:ext cx="3304581" cy="867171"/>
            </a:xfrm>
            <a:custGeom>
              <a:avLst/>
              <a:gdLst/>
              <a:ahLst/>
              <a:cxnLst/>
              <a:rect l="l" t="t" r="r" b="b"/>
              <a:pathLst>
                <a:path w="18432" h="8960" extrusionOk="0">
                  <a:moveTo>
                    <a:pt x="289" y="0"/>
                  </a:moveTo>
                  <a:lnTo>
                    <a:pt x="289" y="46"/>
                  </a:lnTo>
                  <a:lnTo>
                    <a:pt x="274" y="77"/>
                  </a:lnTo>
                  <a:lnTo>
                    <a:pt x="255" y="173"/>
                  </a:lnTo>
                  <a:lnTo>
                    <a:pt x="193" y="496"/>
                  </a:lnTo>
                  <a:lnTo>
                    <a:pt x="305" y="719"/>
                  </a:lnTo>
                  <a:lnTo>
                    <a:pt x="385" y="785"/>
                  </a:lnTo>
                  <a:lnTo>
                    <a:pt x="335" y="846"/>
                  </a:lnTo>
                  <a:lnTo>
                    <a:pt x="255" y="1023"/>
                  </a:lnTo>
                  <a:lnTo>
                    <a:pt x="224" y="1154"/>
                  </a:lnTo>
                  <a:lnTo>
                    <a:pt x="178" y="1346"/>
                  </a:lnTo>
                  <a:lnTo>
                    <a:pt x="97" y="1423"/>
                  </a:lnTo>
                  <a:lnTo>
                    <a:pt x="81" y="1570"/>
                  </a:lnTo>
                  <a:lnTo>
                    <a:pt x="81" y="1747"/>
                  </a:lnTo>
                  <a:lnTo>
                    <a:pt x="47" y="1808"/>
                  </a:lnTo>
                  <a:lnTo>
                    <a:pt x="178" y="2035"/>
                  </a:lnTo>
                  <a:lnTo>
                    <a:pt x="97" y="2227"/>
                  </a:lnTo>
                  <a:lnTo>
                    <a:pt x="81" y="2258"/>
                  </a:lnTo>
                  <a:lnTo>
                    <a:pt x="112" y="2370"/>
                  </a:lnTo>
                  <a:lnTo>
                    <a:pt x="128" y="2516"/>
                  </a:lnTo>
                  <a:lnTo>
                    <a:pt x="178" y="2658"/>
                  </a:lnTo>
                  <a:lnTo>
                    <a:pt x="143" y="2851"/>
                  </a:lnTo>
                  <a:lnTo>
                    <a:pt x="62" y="2851"/>
                  </a:lnTo>
                  <a:lnTo>
                    <a:pt x="47" y="2901"/>
                  </a:lnTo>
                  <a:lnTo>
                    <a:pt x="1" y="2962"/>
                  </a:lnTo>
                  <a:lnTo>
                    <a:pt x="81" y="3078"/>
                  </a:lnTo>
                  <a:lnTo>
                    <a:pt x="128" y="3205"/>
                  </a:lnTo>
                  <a:lnTo>
                    <a:pt x="47" y="3285"/>
                  </a:lnTo>
                  <a:lnTo>
                    <a:pt x="31" y="3462"/>
                  </a:lnTo>
                  <a:lnTo>
                    <a:pt x="143" y="3701"/>
                  </a:lnTo>
                  <a:lnTo>
                    <a:pt x="143" y="3878"/>
                  </a:lnTo>
                  <a:lnTo>
                    <a:pt x="178" y="4039"/>
                  </a:lnTo>
                  <a:lnTo>
                    <a:pt x="178" y="4136"/>
                  </a:lnTo>
                  <a:lnTo>
                    <a:pt x="208" y="4247"/>
                  </a:lnTo>
                  <a:lnTo>
                    <a:pt x="178" y="4309"/>
                  </a:lnTo>
                  <a:lnTo>
                    <a:pt x="158" y="4389"/>
                  </a:lnTo>
                  <a:lnTo>
                    <a:pt x="62" y="4520"/>
                  </a:lnTo>
                  <a:lnTo>
                    <a:pt x="143" y="4663"/>
                  </a:lnTo>
                  <a:lnTo>
                    <a:pt x="255" y="4840"/>
                  </a:lnTo>
                  <a:lnTo>
                    <a:pt x="158" y="4886"/>
                  </a:lnTo>
                  <a:lnTo>
                    <a:pt x="178" y="4936"/>
                  </a:lnTo>
                  <a:lnTo>
                    <a:pt x="112" y="5017"/>
                  </a:lnTo>
                  <a:lnTo>
                    <a:pt x="158" y="5078"/>
                  </a:lnTo>
                  <a:lnTo>
                    <a:pt x="112" y="5209"/>
                  </a:lnTo>
                  <a:lnTo>
                    <a:pt x="128" y="5351"/>
                  </a:lnTo>
                  <a:lnTo>
                    <a:pt x="178" y="5640"/>
                  </a:lnTo>
                  <a:lnTo>
                    <a:pt x="112" y="5705"/>
                  </a:lnTo>
                  <a:lnTo>
                    <a:pt x="97" y="6024"/>
                  </a:lnTo>
                  <a:lnTo>
                    <a:pt x="158" y="6251"/>
                  </a:lnTo>
                  <a:lnTo>
                    <a:pt x="193" y="6571"/>
                  </a:lnTo>
                  <a:lnTo>
                    <a:pt x="239" y="6732"/>
                  </a:lnTo>
                  <a:lnTo>
                    <a:pt x="274" y="6844"/>
                  </a:lnTo>
                  <a:lnTo>
                    <a:pt x="193" y="6940"/>
                  </a:lnTo>
                  <a:lnTo>
                    <a:pt x="305" y="7117"/>
                  </a:lnTo>
                  <a:lnTo>
                    <a:pt x="255" y="7213"/>
                  </a:lnTo>
                  <a:lnTo>
                    <a:pt x="239" y="7406"/>
                  </a:lnTo>
                  <a:lnTo>
                    <a:pt x="385" y="7740"/>
                  </a:lnTo>
                  <a:lnTo>
                    <a:pt x="320" y="8044"/>
                  </a:lnTo>
                  <a:lnTo>
                    <a:pt x="447" y="8252"/>
                  </a:lnTo>
                  <a:lnTo>
                    <a:pt x="335" y="8494"/>
                  </a:lnTo>
                  <a:lnTo>
                    <a:pt x="305" y="8606"/>
                  </a:lnTo>
                  <a:lnTo>
                    <a:pt x="239" y="8671"/>
                  </a:lnTo>
                  <a:lnTo>
                    <a:pt x="351" y="8894"/>
                  </a:lnTo>
                  <a:lnTo>
                    <a:pt x="18097" y="8960"/>
                  </a:lnTo>
                  <a:lnTo>
                    <a:pt x="18143" y="8848"/>
                  </a:lnTo>
                  <a:lnTo>
                    <a:pt x="18178" y="8783"/>
                  </a:lnTo>
                  <a:lnTo>
                    <a:pt x="18066" y="8575"/>
                  </a:lnTo>
                  <a:lnTo>
                    <a:pt x="18143" y="8575"/>
                  </a:lnTo>
                  <a:lnTo>
                    <a:pt x="18112" y="8479"/>
                  </a:lnTo>
                  <a:lnTo>
                    <a:pt x="18112" y="8413"/>
                  </a:lnTo>
                  <a:lnTo>
                    <a:pt x="18143" y="8317"/>
                  </a:lnTo>
                  <a:lnTo>
                    <a:pt x="18066" y="8140"/>
                  </a:lnTo>
                  <a:lnTo>
                    <a:pt x="18097" y="8125"/>
                  </a:lnTo>
                  <a:lnTo>
                    <a:pt x="18193" y="8044"/>
                  </a:lnTo>
                  <a:lnTo>
                    <a:pt x="18209" y="7998"/>
                  </a:lnTo>
                  <a:lnTo>
                    <a:pt x="18178" y="7886"/>
                  </a:lnTo>
                  <a:lnTo>
                    <a:pt x="18259" y="7821"/>
                  </a:lnTo>
                  <a:lnTo>
                    <a:pt x="18209" y="7579"/>
                  </a:lnTo>
                  <a:lnTo>
                    <a:pt x="18178" y="7406"/>
                  </a:lnTo>
                  <a:lnTo>
                    <a:pt x="18224" y="7340"/>
                  </a:lnTo>
                  <a:lnTo>
                    <a:pt x="18259" y="7148"/>
                  </a:lnTo>
                  <a:lnTo>
                    <a:pt x="18178" y="7082"/>
                  </a:lnTo>
                  <a:lnTo>
                    <a:pt x="18112" y="6763"/>
                  </a:lnTo>
                  <a:lnTo>
                    <a:pt x="18066" y="6732"/>
                  </a:lnTo>
                  <a:lnTo>
                    <a:pt x="18128" y="6601"/>
                  </a:lnTo>
                  <a:lnTo>
                    <a:pt x="18016" y="6444"/>
                  </a:lnTo>
                  <a:lnTo>
                    <a:pt x="18143" y="6313"/>
                  </a:lnTo>
                  <a:lnTo>
                    <a:pt x="18047" y="6090"/>
                  </a:lnTo>
                  <a:lnTo>
                    <a:pt x="18082" y="5882"/>
                  </a:lnTo>
                  <a:lnTo>
                    <a:pt x="18178" y="5867"/>
                  </a:lnTo>
                  <a:lnTo>
                    <a:pt x="18112" y="5721"/>
                  </a:lnTo>
                  <a:lnTo>
                    <a:pt x="18112" y="5594"/>
                  </a:lnTo>
                  <a:lnTo>
                    <a:pt x="18097" y="5367"/>
                  </a:lnTo>
                  <a:lnTo>
                    <a:pt x="18082" y="5174"/>
                  </a:lnTo>
                  <a:lnTo>
                    <a:pt x="18066" y="4951"/>
                  </a:lnTo>
                  <a:lnTo>
                    <a:pt x="18143" y="4870"/>
                  </a:lnTo>
                  <a:lnTo>
                    <a:pt x="18097" y="4809"/>
                  </a:lnTo>
                  <a:lnTo>
                    <a:pt x="18143" y="4743"/>
                  </a:lnTo>
                  <a:lnTo>
                    <a:pt x="18162" y="4597"/>
                  </a:lnTo>
                  <a:lnTo>
                    <a:pt x="18097" y="4424"/>
                  </a:lnTo>
                  <a:lnTo>
                    <a:pt x="18274" y="4328"/>
                  </a:lnTo>
                  <a:lnTo>
                    <a:pt x="18259" y="4166"/>
                  </a:lnTo>
                  <a:lnTo>
                    <a:pt x="18193" y="4020"/>
                  </a:lnTo>
                  <a:lnTo>
                    <a:pt x="18274" y="3924"/>
                  </a:lnTo>
                  <a:lnTo>
                    <a:pt x="18239" y="3732"/>
                  </a:lnTo>
                  <a:lnTo>
                    <a:pt x="18355" y="3655"/>
                  </a:lnTo>
                  <a:lnTo>
                    <a:pt x="18320" y="3412"/>
                  </a:lnTo>
                  <a:lnTo>
                    <a:pt x="18274" y="3270"/>
                  </a:lnTo>
                  <a:lnTo>
                    <a:pt x="18355" y="2805"/>
                  </a:lnTo>
                  <a:lnTo>
                    <a:pt x="18289" y="2628"/>
                  </a:lnTo>
                  <a:lnTo>
                    <a:pt x="18416" y="2562"/>
                  </a:lnTo>
                  <a:lnTo>
                    <a:pt x="18416" y="2531"/>
                  </a:lnTo>
                  <a:lnTo>
                    <a:pt x="18416" y="2451"/>
                  </a:lnTo>
                  <a:lnTo>
                    <a:pt x="18385" y="2324"/>
                  </a:lnTo>
                  <a:lnTo>
                    <a:pt x="18320" y="2274"/>
                  </a:lnTo>
                  <a:lnTo>
                    <a:pt x="18385" y="2274"/>
                  </a:lnTo>
                  <a:lnTo>
                    <a:pt x="18432" y="2162"/>
                  </a:lnTo>
                  <a:lnTo>
                    <a:pt x="18355" y="2116"/>
                  </a:lnTo>
                  <a:lnTo>
                    <a:pt x="18385" y="1874"/>
                  </a:lnTo>
                  <a:lnTo>
                    <a:pt x="18239" y="1666"/>
                  </a:lnTo>
                  <a:lnTo>
                    <a:pt x="18355" y="1600"/>
                  </a:lnTo>
                  <a:lnTo>
                    <a:pt x="18259" y="1408"/>
                  </a:lnTo>
                  <a:lnTo>
                    <a:pt x="18259" y="1346"/>
                  </a:lnTo>
                  <a:lnTo>
                    <a:pt x="18193" y="1216"/>
                  </a:lnTo>
                  <a:lnTo>
                    <a:pt x="18355" y="1089"/>
                  </a:lnTo>
                  <a:lnTo>
                    <a:pt x="18305" y="912"/>
                  </a:lnTo>
                  <a:lnTo>
                    <a:pt x="18259" y="866"/>
                  </a:lnTo>
                  <a:lnTo>
                    <a:pt x="18355" y="750"/>
                  </a:lnTo>
                  <a:lnTo>
                    <a:pt x="18370" y="577"/>
                  </a:lnTo>
                  <a:lnTo>
                    <a:pt x="18416" y="366"/>
                  </a:lnTo>
                  <a:lnTo>
                    <a:pt x="18370" y="192"/>
                  </a:lnTo>
                  <a:lnTo>
                    <a:pt x="1837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entury Gothic" panose="020B0502020202020204" pitchFamily="34" charset="0"/>
              </a:endParaRPr>
            </a:p>
          </p:txBody>
        </p:sp>
      </p:grpSp>
    </p:spTree>
    <p:extLst>
      <p:ext uri="{BB962C8B-B14F-4D97-AF65-F5344CB8AC3E}">
        <p14:creationId xmlns:p14="http://schemas.microsoft.com/office/powerpoint/2010/main" val="142738621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7E0000"/>
        </a:solidFill>
        <a:effectLst/>
      </p:bgPr>
    </p:bg>
    <p:spTree>
      <p:nvGrpSpPr>
        <p:cNvPr id="1" name=""/>
        <p:cNvGrpSpPr/>
        <p:nvPr/>
      </p:nvGrpSpPr>
      <p:grpSpPr>
        <a:xfrm>
          <a:off x="0" y="0"/>
          <a:ext cx="0" cy="0"/>
          <a:chOff x="0" y="0"/>
          <a:chExt cx="0" cy="0"/>
        </a:xfrm>
      </p:grpSpPr>
      <p:pic>
        <p:nvPicPr>
          <p:cNvPr id="15362" name="Picture 2" descr="Fotos de Vaqueros de stock, Vaqueros imágenes libres de derechos |  Depositphotos®">
            <a:extLst>
              <a:ext uri="{FF2B5EF4-FFF2-40B4-BE49-F238E27FC236}">
                <a16:creationId xmlns:a16="http://schemas.microsoft.com/office/drawing/2014/main" id="{05782A74-5464-4D3E-A27E-CBAB9BA5B97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76553" y="272143"/>
            <a:ext cx="6915447" cy="4610297"/>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6" name="Imagen 5">
            <a:extLst>
              <a:ext uri="{FF2B5EF4-FFF2-40B4-BE49-F238E27FC236}">
                <a16:creationId xmlns:a16="http://schemas.microsoft.com/office/drawing/2014/main" id="{242746CB-C1BE-4A9A-8AE4-34ED53CA83AE}"/>
              </a:ext>
            </a:extLst>
          </p:cNvPr>
          <p:cNvPicPr>
            <a:picLocks noChangeAspect="1"/>
          </p:cNvPicPr>
          <p:nvPr/>
        </p:nvPicPr>
        <p:blipFill rotWithShape="1">
          <a:blip r:embed="rId3"/>
          <a:srcRect l="29549" t="11699" r="29109" b="14747"/>
          <a:stretch/>
        </p:blipFill>
        <p:spPr>
          <a:xfrm>
            <a:off x="597160" y="494523"/>
            <a:ext cx="5085184" cy="5654350"/>
          </a:xfrm>
          <a:prstGeom prst="rect">
            <a:avLst/>
          </a:prstGeom>
          <a:ln>
            <a:solidFill>
              <a:schemeClr val="tx2"/>
            </a:solidFill>
          </a:ln>
          <a:effectLst>
            <a:outerShdw blurRad="50800" dist="38100" dir="10800000" algn="r" rotWithShape="0">
              <a:prstClr val="black">
                <a:alpha val="40000"/>
              </a:prstClr>
            </a:outerShdw>
          </a:effectLst>
        </p:spPr>
      </p:pic>
      <p:sp>
        <p:nvSpPr>
          <p:cNvPr id="4" name="Google Shape;1302;p62">
            <a:extLst>
              <a:ext uri="{FF2B5EF4-FFF2-40B4-BE49-F238E27FC236}">
                <a16:creationId xmlns:a16="http://schemas.microsoft.com/office/drawing/2014/main" id="{A818DFF2-FD19-4A2E-AA3B-4D55DF2CEDE8}"/>
              </a:ext>
            </a:extLst>
          </p:cNvPr>
          <p:cNvSpPr txBox="1">
            <a:spLocks/>
          </p:cNvSpPr>
          <p:nvPr/>
        </p:nvSpPr>
        <p:spPr>
          <a:xfrm>
            <a:off x="970384" y="2054433"/>
            <a:ext cx="4560470" cy="3133387"/>
          </a:xfrm>
          <a:prstGeom prst="rect">
            <a:avLst/>
          </a:prstGeom>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algn="just"/>
            <a:r>
              <a:rPr lang="es-CO" sz="2400" b="1" kern="0" dirty="0">
                <a:latin typeface="Century Gothic" panose="020B0502020202020204" pitchFamily="34" charset="0"/>
              </a:rPr>
              <a:t>  “Las muchas aguas no podrán apagar el amor, ni lo ahogarán los ríos”. </a:t>
            </a:r>
          </a:p>
          <a:p>
            <a:pPr algn="just"/>
            <a:endParaRPr lang="es-CO" sz="2400" b="1" kern="0" dirty="0">
              <a:latin typeface="Century Gothic" panose="020B0502020202020204" pitchFamily="34" charset="0"/>
            </a:endParaRPr>
          </a:p>
          <a:p>
            <a:pPr algn="just"/>
            <a:r>
              <a:rPr lang="es-CO" sz="2400" b="1" i="1" kern="0" dirty="0">
                <a:solidFill>
                  <a:srgbClr val="8D2F32"/>
                </a:solidFill>
                <a:latin typeface="Century Gothic" panose="020B0502020202020204" pitchFamily="34" charset="0"/>
              </a:rPr>
              <a:t>Cantares 8:7</a:t>
            </a:r>
            <a:endParaRPr lang="es-CO" sz="2400" kern="0" dirty="0">
              <a:latin typeface="Century Gothic" panose="020B0502020202020204" pitchFamily="34" charset="0"/>
            </a:endParaRPr>
          </a:p>
          <a:p>
            <a:pPr algn="just">
              <a:buClr>
                <a:schemeClr val="dk1"/>
              </a:buClr>
              <a:buSzPts val="1100"/>
            </a:pPr>
            <a:endParaRPr lang="es-CO" sz="2400" kern="0" dirty="0">
              <a:latin typeface="Century Gothic" panose="020B0502020202020204" pitchFamily="34" charset="0"/>
            </a:endParaRPr>
          </a:p>
          <a:p>
            <a:pPr algn="just"/>
            <a:endParaRPr lang="es-CO" sz="2400" kern="0" dirty="0">
              <a:latin typeface="Century Gothic" panose="020B0502020202020204" pitchFamily="34" charset="0"/>
            </a:endParaRPr>
          </a:p>
        </p:txBody>
      </p:sp>
      <p:pic>
        <p:nvPicPr>
          <p:cNvPr id="15368" name="Picture 8" descr="Hombre montando toro blanco ilustración, becerro profesional rodeo vaqueros  asociación toro montando rodeo profesional vaqueros asociación, toro,  animales, vaquero, deporte png | Klipartz">
            <a:extLst>
              <a:ext uri="{FF2B5EF4-FFF2-40B4-BE49-F238E27FC236}">
                <a16:creationId xmlns:a16="http://schemas.microsoft.com/office/drawing/2014/main" id="{02AE07C6-DC22-4AD7-A44F-C7AE89F144C5}"/>
              </a:ext>
            </a:extLst>
          </p:cNvPr>
          <p:cNvPicPr>
            <a:picLocks noChangeAspect="1" noChangeArrowheads="1"/>
          </p:cNvPicPr>
          <p:nvPr/>
        </p:nvPicPr>
        <p:blipFill>
          <a:blip r:embed="rId4">
            <a:extLst>
              <a:ext uri="{BEBA8EAE-BF5A-486C-A8C5-ECC9F3942E4B}">
                <a14:imgProps xmlns:a14="http://schemas.microsoft.com/office/drawing/2010/main">
                  <a14:imgLayer r:embed="rId5">
                    <a14:imgEffect>
                      <a14:backgroundRemoval t="1592" b="97790" l="2022" r="95169">
                        <a14:foregroundMark x1="38539" y1="11406" x2="44382" y2="1592"/>
                        <a14:foregroundMark x1="70787" y1="25729" x2="80899" y2="26437"/>
                        <a14:foregroundMark x1="80899" y1="26437" x2="85843" y2="32449"/>
                        <a14:foregroundMark x1="85843" y1="32449" x2="86180" y2="32714"/>
                        <a14:foregroundMark x1="89101" y1="41468" x2="95169" y2="42263"/>
                        <a14:foregroundMark x1="90787" y1="52078" x2="91573" y2="50663"/>
                        <a14:foregroundMark x1="4270" y1="97790" x2="15169" y2="89567"/>
                        <a14:foregroundMark x1="21011" y1="96994" x2="26966" y2="90009"/>
                        <a14:foregroundMark x1="26966" y1="90009" x2="26966" y2="90009"/>
                        <a14:foregroundMark x1="2022" y1="53492" x2="3820" y2="54730"/>
                        <a14:foregroundMark x1="3371" y1="70822" x2="2809" y2="72060"/>
                      </a14:backgroundRemoval>
                    </a14:imgEffect>
                  </a14:imgLayer>
                </a14:imgProps>
              </a:ext>
              <a:ext uri="{28A0092B-C50C-407E-A947-70E740481C1C}">
                <a14:useLocalDpi xmlns:a14="http://schemas.microsoft.com/office/drawing/2010/main" val="0"/>
              </a:ext>
            </a:extLst>
          </a:blip>
          <a:srcRect/>
          <a:stretch>
            <a:fillRect/>
          </a:stretch>
        </p:blipFill>
        <p:spPr bwMode="auto">
          <a:xfrm>
            <a:off x="10710265" y="4974771"/>
            <a:ext cx="1481735" cy="188322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370400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3" name="Imagen 12">
            <a:extLst>
              <a:ext uri="{FF2B5EF4-FFF2-40B4-BE49-F238E27FC236}">
                <a16:creationId xmlns:a16="http://schemas.microsoft.com/office/drawing/2014/main" id="{AEC69EDE-923E-450C-B69D-95FB628D4C3C}"/>
              </a:ext>
            </a:extLst>
          </p:cNvPr>
          <p:cNvPicPr>
            <a:picLocks noChangeAspect="1"/>
          </p:cNvPicPr>
          <p:nvPr/>
        </p:nvPicPr>
        <p:blipFill rotWithShape="1">
          <a:blip r:embed="rId2">
            <a:extLst>
              <a:ext uri="{BEBA8EAE-BF5A-486C-A8C5-ECC9F3942E4B}">
                <a14:imgProps xmlns:a14="http://schemas.microsoft.com/office/drawing/2010/main">
                  <a14:imgLayer r:embed="rId3">
                    <a14:imgEffect>
                      <a14:backgroundRemoval t="125" b="99750" l="500" r="98125">
                        <a14:foregroundMark x1="66375" y1="14000" x2="77375" y2="9750"/>
                        <a14:foregroundMark x1="68750" y1="10000" x2="80875" y2="3625"/>
                        <a14:foregroundMark x1="80875" y1="3625" x2="78375" y2="12375"/>
                        <a14:foregroundMark x1="78625" y1="5250" x2="90625" y2="125"/>
                        <a14:foregroundMark x1="90625" y1="125" x2="96000" y2="3250"/>
                        <a14:foregroundMark x1="71375" y1="3250" x2="60750" y2="11500"/>
                        <a14:foregroundMark x1="60750" y1="11500" x2="61125" y2="17375"/>
                        <a14:foregroundMark x1="10250" y1="15500" x2="500" y2="17375"/>
                        <a14:foregroundMark x1="2875" y1="29125" x2="29750" y2="41000"/>
                        <a14:foregroundMark x1="29750" y1="41000" x2="36750" y2="37875"/>
                        <a14:foregroundMark x1="53500" y1="42250" x2="66875" y2="48000"/>
                        <a14:foregroundMark x1="66875" y1="48000" x2="97250" y2="90250"/>
                        <a14:foregroundMark x1="72125" y1="53500" x2="84875" y2="54875"/>
                        <a14:foregroundMark x1="84875" y1="54875" x2="97625" y2="54625"/>
                        <a14:foregroundMark x1="97625" y1="54625" x2="98125" y2="54625"/>
                        <a14:foregroundMark x1="31000" y1="2375" x2="37750" y2="14000"/>
                        <a14:foregroundMark x1="37750" y1="14000" x2="39375" y2="14500"/>
                        <a14:foregroundMark x1="15000" y1="95250" x2="33625" y2="98375"/>
                        <a14:foregroundMark x1="33625" y1="98375" x2="47875" y2="97125"/>
                        <a14:foregroundMark x1="47875" y1="97125" x2="47750" y2="83750"/>
                        <a14:foregroundMark x1="47750" y1="83750" x2="43000" y2="94750"/>
                        <a14:foregroundMark x1="56375" y1="97875" x2="22000" y2="99750"/>
                        <a14:foregroundMark x1="96750" y1="54375" x2="83875" y2="54375"/>
                        <a14:foregroundMark x1="83875" y1="54375" x2="83375" y2="54125"/>
                        <a14:foregroundMark x1="96000" y1="54875" x2="81875" y2="54375"/>
                        <a14:foregroundMark x1="96250" y1="53875" x2="80250" y2="53250"/>
                      </a14:backgroundRemoval>
                    </a14:imgEffect>
                  </a14:imgLayer>
                </a14:imgProps>
              </a:ext>
            </a:extLst>
          </a:blip>
          <a:srcRect l="10830"/>
          <a:stretch/>
        </p:blipFill>
        <p:spPr>
          <a:xfrm>
            <a:off x="13119" y="2452469"/>
            <a:ext cx="3701631" cy="4468609"/>
          </a:xfrm>
          <a:prstGeom prst="rect">
            <a:avLst/>
          </a:prstGeom>
        </p:spPr>
      </p:pic>
      <p:sp>
        <p:nvSpPr>
          <p:cNvPr id="3" name="Google Shape;639;p39">
            <a:extLst>
              <a:ext uri="{FF2B5EF4-FFF2-40B4-BE49-F238E27FC236}">
                <a16:creationId xmlns:a16="http://schemas.microsoft.com/office/drawing/2014/main" id="{72359823-4E38-4D1F-BD13-5D0619C409AF}"/>
              </a:ext>
            </a:extLst>
          </p:cNvPr>
          <p:cNvSpPr/>
          <p:nvPr/>
        </p:nvSpPr>
        <p:spPr>
          <a:xfrm>
            <a:off x="485192" y="0"/>
            <a:ext cx="10878697" cy="2637082"/>
          </a:xfrm>
          <a:custGeom>
            <a:avLst/>
            <a:gdLst/>
            <a:ahLst/>
            <a:cxnLst/>
            <a:rect l="l" t="t" r="r" b="b"/>
            <a:pathLst>
              <a:path w="12327" h="8016" extrusionOk="0">
                <a:moveTo>
                  <a:pt x="0" y="1"/>
                </a:moveTo>
                <a:lnTo>
                  <a:pt x="0" y="7841"/>
                </a:lnTo>
                <a:cubicBezTo>
                  <a:pt x="0" y="7841"/>
                  <a:pt x="16" y="7841"/>
                  <a:pt x="31" y="7821"/>
                </a:cubicBezTo>
                <a:cubicBezTo>
                  <a:pt x="138" y="7821"/>
                  <a:pt x="157" y="8015"/>
                  <a:pt x="242" y="8015"/>
                </a:cubicBezTo>
                <a:cubicBezTo>
                  <a:pt x="246" y="8015"/>
                  <a:pt x="250" y="8015"/>
                  <a:pt x="254" y="8014"/>
                </a:cubicBezTo>
                <a:cubicBezTo>
                  <a:pt x="366" y="8014"/>
                  <a:pt x="350" y="7968"/>
                  <a:pt x="462" y="7952"/>
                </a:cubicBezTo>
                <a:cubicBezTo>
                  <a:pt x="577" y="7952"/>
                  <a:pt x="558" y="7856"/>
                  <a:pt x="674" y="7841"/>
                </a:cubicBezTo>
                <a:cubicBezTo>
                  <a:pt x="770" y="7841"/>
                  <a:pt x="770" y="7791"/>
                  <a:pt x="881" y="7791"/>
                </a:cubicBezTo>
                <a:cubicBezTo>
                  <a:pt x="887" y="7790"/>
                  <a:pt x="892" y="7789"/>
                  <a:pt x="897" y="7789"/>
                </a:cubicBezTo>
                <a:cubicBezTo>
                  <a:pt x="975" y="7789"/>
                  <a:pt x="997" y="7888"/>
                  <a:pt x="1086" y="7888"/>
                </a:cubicBezTo>
                <a:cubicBezTo>
                  <a:pt x="1092" y="7888"/>
                  <a:pt x="1098" y="7888"/>
                  <a:pt x="1104" y="7887"/>
                </a:cubicBezTo>
                <a:cubicBezTo>
                  <a:pt x="1201" y="7887"/>
                  <a:pt x="1201" y="7841"/>
                  <a:pt x="1297" y="7821"/>
                </a:cubicBezTo>
                <a:cubicBezTo>
                  <a:pt x="1408" y="7821"/>
                  <a:pt x="1408" y="7791"/>
                  <a:pt x="1520" y="7775"/>
                </a:cubicBezTo>
                <a:cubicBezTo>
                  <a:pt x="1616" y="7775"/>
                  <a:pt x="1616" y="7760"/>
                  <a:pt x="1732" y="7745"/>
                </a:cubicBezTo>
                <a:cubicBezTo>
                  <a:pt x="1828" y="7745"/>
                  <a:pt x="1843" y="7887"/>
                  <a:pt x="1955" y="7887"/>
                </a:cubicBezTo>
                <a:cubicBezTo>
                  <a:pt x="2051" y="7871"/>
                  <a:pt x="2035" y="7648"/>
                  <a:pt x="2147" y="7648"/>
                </a:cubicBezTo>
                <a:cubicBezTo>
                  <a:pt x="2151" y="7648"/>
                  <a:pt x="2155" y="7647"/>
                  <a:pt x="2158" y="7647"/>
                </a:cubicBezTo>
                <a:cubicBezTo>
                  <a:pt x="2242" y="7647"/>
                  <a:pt x="2262" y="7841"/>
                  <a:pt x="2359" y="7841"/>
                </a:cubicBezTo>
                <a:cubicBezTo>
                  <a:pt x="2363" y="7841"/>
                  <a:pt x="2366" y="7841"/>
                  <a:pt x="2370" y="7841"/>
                </a:cubicBezTo>
                <a:cubicBezTo>
                  <a:pt x="2466" y="7841"/>
                  <a:pt x="2451" y="7614"/>
                  <a:pt x="2562" y="7614"/>
                </a:cubicBezTo>
                <a:cubicBezTo>
                  <a:pt x="2568" y="7613"/>
                  <a:pt x="2572" y="7613"/>
                  <a:pt x="2577" y="7613"/>
                </a:cubicBezTo>
                <a:cubicBezTo>
                  <a:pt x="2674" y="7613"/>
                  <a:pt x="2679" y="7760"/>
                  <a:pt x="2789" y="7760"/>
                </a:cubicBezTo>
                <a:cubicBezTo>
                  <a:pt x="2886" y="7745"/>
                  <a:pt x="2886" y="7629"/>
                  <a:pt x="2982" y="7614"/>
                </a:cubicBezTo>
                <a:lnTo>
                  <a:pt x="3205" y="7614"/>
                </a:lnTo>
                <a:cubicBezTo>
                  <a:pt x="3301" y="7598"/>
                  <a:pt x="3301" y="7552"/>
                  <a:pt x="3413" y="7533"/>
                </a:cubicBezTo>
                <a:cubicBezTo>
                  <a:pt x="3509" y="7533"/>
                  <a:pt x="3509" y="7518"/>
                  <a:pt x="3620" y="7518"/>
                </a:cubicBezTo>
                <a:cubicBezTo>
                  <a:pt x="3624" y="7517"/>
                  <a:pt x="3628" y="7517"/>
                  <a:pt x="3631" y="7517"/>
                </a:cubicBezTo>
                <a:cubicBezTo>
                  <a:pt x="3714" y="7517"/>
                  <a:pt x="3735" y="7680"/>
                  <a:pt x="3834" y="7680"/>
                </a:cubicBezTo>
                <a:cubicBezTo>
                  <a:pt x="3839" y="7680"/>
                  <a:pt x="3843" y="7680"/>
                  <a:pt x="3847" y="7679"/>
                </a:cubicBezTo>
                <a:cubicBezTo>
                  <a:pt x="3944" y="7679"/>
                  <a:pt x="3944" y="7614"/>
                  <a:pt x="4055" y="7598"/>
                </a:cubicBezTo>
                <a:cubicBezTo>
                  <a:pt x="4151" y="7598"/>
                  <a:pt x="4151" y="7502"/>
                  <a:pt x="4247" y="7502"/>
                </a:cubicBezTo>
                <a:cubicBezTo>
                  <a:pt x="4255" y="7501"/>
                  <a:pt x="4261" y="7501"/>
                  <a:pt x="4268" y="7501"/>
                </a:cubicBezTo>
                <a:cubicBezTo>
                  <a:pt x="4353" y="7501"/>
                  <a:pt x="4365" y="7584"/>
                  <a:pt x="4450" y="7584"/>
                </a:cubicBezTo>
                <a:cubicBezTo>
                  <a:pt x="4457" y="7584"/>
                  <a:pt x="4463" y="7584"/>
                  <a:pt x="4471" y="7583"/>
                </a:cubicBezTo>
                <a:cubicBezTo>
                  <a:pt x="4582" y="7583"/>
                  <a:pt x="4567" y="7502"/>
                  <a:pt x="4678" y="7502"/>
                </a:cubicBezTo>
                <a:cubicBezTo>
                  <a:pt x="4775" y="7487"/>
                  <a:pt x="4775" y="7471"/>
                  <a:pt x="4886" y="7456"/>
                </a:cubicBezTo>
                <a:cubicBezTo>
                  <a:pt x="4982" y="7456"/>
                  <a:pt x="5001" y="7629"/>
                  <a:pt x="5113" y="7629"/>
                </a:cubicBezTo>
                <a:cubicBezTo>
                  <a:pt x="5225" y="7614"/>
                  <a:pt x="5225" y="7614"/>
                  <a:pt x="5321" y="7614"/>
                </a:cubicBezTo>
                <a:cubicBezTo>
                  <a:pt x="5432" y="7598"/>
                  <a:pt x="5417" y="7437"/>
                  <a:pt x="5513" y="7437"/>
                </a:cubicBezTo>
                <a:cubicBezTo>
                  <a:pt x="5520" y="7436"/>
                  <a:pt x="5527" y="7435"/>
                  <a:pt x="5534" y="7435"/>
                </a:cubicBezTo>
                <a:cubicBezTo>
                  <a:pt x="5621" y="7435"/>
                  <a:pt x="5643" y="7519"/>
                  <a:pt x="5719" y="7519"/>
                </a:cubicBezTo>
                <a:cubicBezTo>
                  <a:pt x="5724" y="7519"/>
                  <a:pt x="5730" y="7519"/>
                  <a:pt x="5736" y="7518"/>
                </a:cubicBezTo>
                <a:cubicBezTo>
                  <a:pt x="5848" y="7518"/>
                  <a:pt x="5832" y="7456"/>
                  <a:pt x="5944" y="7456"/>
                </a:cubicBezTo>
                <a:cubicBezTo>
                  <a:pt x="6059" y="7437"/>
                  <a:pt x="6040" y="7341"/>
                  <a:pt x="6156" y="7341"/>
                </a:cubicBezTo>
                <a:cubicBezTo>
                  <a:pt x="6159" y="7340"/>
                  <a:pt x="6162" y="7340"/>
                  <a:pt x="6166" y="7340"/>
                </a:cubicBezTo>
                <a:cubicBezTo>
                  <a:pt x="6250" y="7340"/>
                  <a:pt x="6270" y="7518"/>
                  <a:pt x="6367" y="7518"/>
                </a:cubicBezTo>
                <a:cubicBezTo>
                  <a:pt x="6371" y="7518"/>
                  <a:pt x="6375" y="7518"/>
                  <a:pt x="6379" y="7518"/>
                </a:cubicBezTo>
                <a:cubicBezTo>
                  <a:pt x="6475" y="7518"/>
                  <a:pt x="6475" y="7406"/>
                  <a:pt x="6571" y="7391"/>
                </a:cubicBezTo>
                <a:cubicBezTo>
                  <a:pt x="6683" y="7375"/>
                  <a:pt x="6683" y="7310"/>
                  <a:pt x="6779" y="7294"/>
                </a:cubicBezTo>
                <a:cubicBezTo>
                  <a:pt x="6890" y="7294"/>
                  <a:pt x="6890" y="7294"/>
                  <a:pt x="6987" y="7279"/>
                </a:cubicBezTo>
                <a:cubicBezTo>
                  <a:pt x="7082" y="7279"/>
                  <a:pt x="7096" y="7313"/>
                  <a:pt x="7170" y="7313"/>
                </a:cubicBezTo>
                <a:cubicBezTo>
                  <a:pt x="7183" y="7313"/>
                  <a:pt x="7197" y="7312"/>
                  <a:pt x="7214" y="7310"/>
                </a:cubicBezTo>
                <a:cubicBezTo>
                  <a:pt x="7310" y="7310"/>
                  <a:pt x="7310" y="7294"/>
                  <a:pt x="7421" y="7279"/>
                </a:cubicBezTo>
                <a:cubicBezTo>
                  <a:pt x="7517" y="7279"/>
                  <a:pt x="7533" y="7421"/>
                  <a:pt x="7644" y="7421"/>
                </a:cubicBezTo>
                <a:cubicBezTo>
                  <a:pt x="7665" y="7418"/>
                  <a:pt x="7681" y="7417"/>
                  <a:pt x="7696" y="7417"/>
                </a:cubicBezTo>
                <a:cubicBezTo>
                  <a:pt x="7736" y="7417"/>
                  <a:pt x="7760" y="7426"/>
                  <a:pt x="7800" y="7426"/>
                </a:cubicBezTo>
                <a:cubicBezTo>
                  <a:pt x="7815" y="7426"/>
                  <a:pt x="7832" y="7425"/>
                  <a:pt x="7852" y="7421"/>
                </a:cubicBezTo>
                <a:cubicBezTo>
                  <a:pt x="7964" y="7421"/>
                  <a:pt x="7948" y="7375"/>
                  <a:pt x="8060" y="7375"/>
                </a:cubicBezTo>
                <a:cubicBezTo>
                  <a:pt x="8175" y="7360"/>
                  <a:pt x="8156" y="7294"/>
                  <a:pt x="8271" y="7279"/>
                </a:cubicBezTo>
                <a:cubicBezTo>
                  <a:pt x="8368" y="7279"/>
                  <a:pt x="8368" y="7148"/>
                  <a:pt x="8464" y="7133"/>
                </a:cubicBezTo>
                <a:cubicBezTo>
                  <a:pt x="8568" y="7133"/>
                  <a:pt x="8588" y="7230"/>
                  <a:pt x="8669" y="7230"/>
                </a:cubicBezTo>
                <a:cubicBezTo>
                  <a:pt x="8675" y="7230"/>
                  <a:pt x="8681" y="7230"/>
                  <a:pt x="8687" y="7229"/>
                </a:cubicBezTo>
                <a:cubicBezTo>
                  <a:pt x="8798" y="7229"/>
                  <a:pt x="8798" y="7198"/>
                  <a:pt x="8895" y="7198"/>
                </a:cubicBezTo>
                <a:cubicBezTo>
                  <a:pt x="9006" y="7183"/>
                  <a:pt x="8991" y="7102"/>
                  <a:pt x="9102" y="7102"/>
                </a:cubicBezTo>
                <a:cubicBezTo>
                  <a:pt x="9113" y="7100"/>
                  <a:pt x="9123" y="7100"/>
                  <a:pt x="9132" y="7100"/>
                </a:cubicBezTo>
                <a:cubicBezTo>
                  <a:pt x="9194" y="7100"/>
                  <a:pt x="9218" y="7135"/>
                  <a:pt x="9280" y="7135"/>
                </a:cubicBezTo>
                <a:cubicBezTo>
                  <a:pt x="9289" y="7135"/>
                  <a:pt x="9299" y="7135"/>
                  <a:pt x="9310" y="7133"/>
                </a:cubicBezTo>
                <a:cubicBezTo>
                  <a:pt x="9426" y="7133"/>
                  <a:pt x="9426" y="7087"/>
                  <a:pt x="9522" y="7071"/>
                </a:cubicBezTo>
                <a:cubicBezTo>
                  <a:pt x="9617" y="7071"/>
                  <a:pt x="9631" y="7105"/>
                  <a:pt x="9703" y="7105"/>
                </a:cubicBezTo>
                <a:cubicBezTo>
                  <a:pt x="9715" y="7105"/>
                  <a:pt x="9729" y="7104"/>
                  <a:pt x="9745" y="7102"/>
                </a:cubicBezTo>
                <a:cubicBezTo>
                  <a:pt x="9841" y="7102"/>
                  <a:pt x="9841" y="7117"/>
                  <a:pt x="9953" y="7117"/>
                </a:cubicBezTo>
                <a:cubicBezTo>
                  <a:pt x="10049" y="7102"/>
                  <a:pt x="10049" y="7037"/>
                  <a:pt x="10160" y="7037"/>
                </a:cubicBezTo>
                <a:cubicBezTo>
                  <a:pt x="10164" y="7036"/>
                  <a:pt x="10167" y="7036"/>
                  <a:pt x="10170" y="7036"/>
                </a:cubicBezTo>
                <a:cubicBezTo>
                  <a:pt x="10258" y="7036"/>
                  <a:pt x="10276" y="7229"/>
                  <a:pt x="10387" y="7229"/>
                </a:cubicBezTo>
                <a:cubicBezTo>
                  <a:pt x="10483" y="7214"/>
                  <a:pt x="10483" y="7117"/>
                  <a:pt x="10595" y="7102"/>
                </a:cubicBezTo>
                <a:cubicBezTo>
                  <a:pt x="10672" y="7102"/>
                  <a:pt x="10687" y="7122"/>
                  <a:pt x="10748" y="7122"/>
                </a:cubicBezTo>
                <a:cubicBezTo>
                  <a:pt x="10763" y="7122"/>
                  <a:pt x="10780" y="7121"/>
                  <a:pt x="10803" y="7117"/>
                </a:cubicBezTo>
                <a:cubicBezTo>
                  <a:pt x="10899" y="7117"/>
                  <a:pt x="10899" y="7021"/>
                  <a:pt x="10995" y="7006"/>
                </a:cubicBezTo>
                <a:cubicBezTo>
                  <a:pt x="11107" y="7006"/>
                  <a:pt x="11107" y="7052"/>
                  <a:pt x="11218" y="7052"/>
                </a:cubicBezTo>
                <a:cubicBezTo>
                  <a:pt x="11236" y="7049"/>
                  <a:pt x="11251" y="7048"/>
                  <a:pt x="11264" y="7048"/>
                </a:cubicBezTo>
                <a:cubicBezTo>
                  <a:pt x="11323" y="7048"/>
                  <a:pt x="11347" y="7071"/>
                  <a:pt x="11426" y="7071"/>
                </a:cubicBezTo>
                <a:cubicBezTo>
                  <a:pt x="11541" y="7052"/>
                  <a:pt x="11541" y="7006"/>
                  <a:pt x="11638" y="7006"/>
                </a:cubicBezTo>
                <a:cubicBezTo>
                  <a:pt x="11749" y="6991"/>
                  <a:pt x="11734" y="6894"/>
                  <a:pt x="11845" y="6894"/>
                </a:cubicBezTo>
                <a:cubicBezTo>
                  <a:pt x="11849" y="6894"/>
                  <a:pt x="11852" y="6894"/>
                  <a:pt x="11855" y="6894"/>
                </a:cubicBezTo>
                <a:cubicBezTo>
                  <a:pt x="11939" y="6894"/>
                  <a:pt x="11959" y="7072"/>
                  <a:pt x="12057" y="7072"/>
                </a:cubicBezTo>
                <a:cubicBezTo>
                  <a:pt x="12061" y="7072"/>
                  <a:pt x="12064" y="7072"/>
                  <a:pt x="12068" y="7071"/>
                </a:cubicBezTo>
                <a:cubicBezTo>
                  <a:pt x="12180" y="7071"/>
                  <a:pt x="12165" y="6975"/>
                  <a:pt x="12276" y="6975"/>
                </a:cubicBezTo>
                <a:lnTo>
                  <a:pt x="12326" y="6975"/>
                </a:lnTo>
                <a:lnTo>
                  <a:pt x="12326"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Century Gothic" panose="020B0502020202020204" pitchFamily="34" charset="0"/>
            </a:endParaRPr>
          </a:p>
        </p:txBody>
      </p:sp>
      <p:sp>
        <p:nvSpPr>
          <p:cNvPr id="5" name="Google Shape;647;p39">
            <a:extLst>
              <a:ext uri="{FF2B5EF4-FFF2-40B4-BE49-F238E27FC236}">
                <a16:creationId xmlns:a16="http://schemas.microsoft.com/office/drawing/2014/main" id="{DBD392A6-D16E-4CAD-968C-14F4CAF3C87A}"/>
              </a:ext>
            </a:extLst>
          </p:cNvPr>
          <p:cNvSpPr txBox="1">
            <a:spLocks/>
          </p:cNvSpPr>
          <p:nvPr/>
        </p:nvSpPr>
        <p:spPr>
          <a:xfrm>
            <a:off x="2744511" y="477243"/>
            <a:ext cx="8478268" cy="1282486"/>
          </a:xfrm>
          <a:prstGeom prst="rect">
            <a:avLst/>
          </a:prstGeom>
        </p:spPr>
        <p:txBody>
          <a:bodyPr spcFirstLastPara="1" vert="horz" wrap="square" lIns="91425" tIns="91425" rIns="91425" bIns="91425" rtlCol="0" anchor="t" anchorCtr="0">
            <a:noAutofit/>
          </a:bodyPr>
          <a:lstStyle>
            <a:lvl1pPr marL="228600" indent="-228600" algn="l" defTabSz="914400" rtl="0" eaLnBrk="1" latinLnBrk="0" hangingPunct="1">
              <a:lnSpc>
                <a:spcPct val="90000"/>
              </a:lnSpc>
              <a:spcBef>
                <a:spcPts val="1000"/>
              </a:spcBef>
              <a:buClr>
                <a:schemeClr val="tx2">
                  <a:lumMod val="75000"/>
                  <a:lumOff val="25000"/>
                </a:schemeClr>
              </a:buClr>
              <a:buFont typeface="Arial" panose="020B0604020202020204" pitchFamily="34" charset="0"/>
              <a:buChar char="•"/>
              <a:defRPr sz="2000" kern="1200">
                <a:solidFill>
                  <a:schemeClr val="tx2"/>
                </a:solidFill>
                <a:latin typeface="+mn-lt"/>
                <a:ea typeface="+mn-ea"/>
                <a:cs typeface="+mn-cs"/>
              </a:defRPr>
            </a:lvl1pPr>
            <a:lvl2pPr marL="685800" indent="-228600" algn="l" defTabSz="914400" rtl="0" eaLnBrk="1" latinLnBrk="0" hangingPunct="1">
              <a:lnSpc>
                <a:spcPct val="90000"/>
              </a:lnSpc>
              <a:spcBef>
                <a:spcPts val="500"/>
              </a:spcBef>
              <a:buClr>
                <a:schemeClr val="tx2">
                  <a:lumMod val="75000"/>
                  <a:lumOff val="25000"/>
                </a:schemeClr>
              </a:buClr>
              <a:buFont typeface="Arial" panose="020B0604020202020204" pitchFamily="34" charset="0"/>
              <a:buChar char="•"/>
              <a:defRPr sz="1800" kern="1200">
                <a:solidFill>
                  <a:schemeClr val="tx2"/>
                </a:solidFill>
                <a:latin typeface="+mn-lt"/>
                <a:ea typeface="+mn-ea"/>
                <a:cs typeface="+mn-cs"/>
              </a:defRPr>
            </a:lvl2pPr>
            <a:lvl3pPr marL="1143000" indent="-228600" algn="l" defTabSz="914400" rtl="0" eaLnBrk="1" latinLnBrk="0" hangingPunct="1">
              <a:lnSpc>
                <a:spcPct val="90000"/>
              </a:lnSpc>
              <a:spcBef>
                <a:spcPts val="500"/>
              </a:spcBef>
              <a:buClr>
                <a:schemeClr val="tx2">
                  <a:lumMod val="75000"/>
                  <a:lumOff val="25000"/>
                </a:schemeClr>
              </a:buClr>
              <a:buFont typeface="Arial" panose="020B0604020202020204" pitchFamily="34" charset="0"/>
              <a:buChar char="•"/>
              <a:defRPr sz="1600" kern="1200">
                <a:solidFill>
                  <a:schemeClr val="tx2"/>
                </a:solidFill>
                <a:latin typeface="+mn-lt"/>
                <a:ea typeface="+mn-ea"/>
                <a:cs typeface="+mn-cs"/>
              </a:defRPr>
            </a:lvl3pPr>
            <a:lvl4pPr marL="1600200" indent="-228600" algn="l" defTabSz="914400" rtl="0" eaLnBrk="1" latinLnBrk="0" hangingPunct="1">
              <a:lnSpc>
                <a:spcPct val="90000"/>
              </a:lnSpc>
              <a:spcBef>
                <a:spcPts val="500"/>
              </a:spcBef>
              <a:buClr>
                <a:schemeClr val="tx2">
                  <a:lumMod val="75000"/>
                  <a:lumOff val="25000"/>
                </a:schemeClr>
              </a:buClr>
              <a:buFont typeface="Arial" panose="020B0604020202020204" pitchFamily="34" charset="0"/>
              <a:buChar char="•"/>
              <a:defRPr sz="1400" kern="1200">
                <a:solidFill>
                  <a:schemeClr val="tx2"/>
                </a:solidFill>
                <a:latin typeface="+mn-lt"/>
                <a:ea typeface="+mn-ea"/>
                <a:cs typeface="+mn-cs"/>
              </a:defRPr>
            </a:lvl4pPr>
            <a:lvl5pPr marL="2057400" indent="-228600" algn="l" defTabSz="914400" rtl="0" eaLnBrk="1" latinLnBrk="0" hangingPunct="1">
              <a:lnSpc>
                <a:spcPct val="90000"/>
              </a:lnSpc>
              <a:spcBef>
                <a:spcPts val="500"/>
              </a:spcBef>
              <a:buClr>
                <a:schemeClr val="tx2">
                  <a:lumMod val="75000"/>
                  <a:lumOff val="25000"/>
                </a:schemeClr>
              </a:buClr>
              <a:buFont typeface="Arial" panose="020B0604020202020204" pitchFamily="34" charset="0"/>
              <a:buChar char="•"/>
              <a:defRPr sz="14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spcBef>
                <a:spcPts val="0"/>
              </a:spcBef>
              <a:buFont typeface="Arial" panose="020B0604020202020204" pitchFamily="34" charset="0"/>
              <a:buNone/>
            </a:pPr>
            <a:r>
              <a:rPr lang="es-CO" sz="2300" dirty="0">
                <a:solidFill>
                  <a:srgbClr val="000000"/>
                </a:solidFill>
                <a:latin typeface="Century Gothic" panose="020B0502020202020204" pitchFamily="34" charset="0"/>
              </a:rPr>
              <a:t>En el libro titulado </a:t>
            </a:r>
            <a:r>
              <a:rPr lang="es-CO" sz="2300" b="1" dirty="0" err="1">
                <a:solidFill>
                  <a:srgbClr val="000000"/>
                </a:solidFill>
                <a:latin typeface="Century Gothic" panose="020B0502020202020204" pitchFamily="34" charset="0"/>
              </a:rPr>
              <a:t>The</a:t>
            </a:r>
            <a:r>
              <a:rPr lang="es-CO" sz="2300" b="1" dirty="0">
                <a:solidFill>
                  <a:srgbClr val="000000"/>
                </a:solidFill>
                <a:latin typeface="Century Gothic" panose="020B0502020202020204" pitchFamily="34" charset="0"/>
              </a:rPr>
              <a:t> </a:t>
            </a:r>
            <a:r>
              <a:rPr lang="es-CO" sz="2300" b="1" dirty="0" err="1">
                <a:solidFill>
                  <a:srgbClr val="000000"/>
                </a:solidFill>
                <a:latin typeface="Century Gothic" panose="020B0502020202020204" pitchFamily="34" charset="0"/>
              </a:rPr>
              <a:t>Triangle</a:t>
            </a:r>
            <a:r>
              <a:rPr lang="es-CO" sz="2300" b="1" dirty="0">
                <a:solidFill>
                  <a:srgbClr val="000000"/>
                </a:solidFill>
                <a:latin typeface="Century Gothic" panose="020B0502020202020204" pitchFamily="34" charset="0"/>
              </a:rPr>
              <a:t> </a:t>
            </a:r>
            <a:r>
              <a:rPr lang="es-CO" sz="2300" b="1" dirty="0" err="1">
                <a:solidFill>
                  <a:srgbClr val="000000"/>
                </a:solidFill>
                <a:latin typeface="Century Gothic" panose="020B0502020202020204" pitchFamily="34" charset="0"/>
              </a:rPr>
              <a:t>of</a:t>
            </a:r>
            <a:r>
              <a:rPr lang="es-CO" sz="2300" b="1" dirty="0">
                <a:solidFill>
                  <a:srgbClr val="000000"/>
                </a:solidFill>
                <a:latin typeface="Century Gothic" panose="020B0502020202020204" pitchFamily="34" charset="0"/>
              </a:rPr>
              <a:t> Love</a:t>
            </a:r>
            <a:r>
              <a:rPr lang="es-CO" sz="2300" dirty="0">
                <a:solidFill>
                  <a:srgbClr val="000000"/>
                </a:solidFill>
                <a:latin typeface="Century Gothic" panose="020B0502020202020204" pitchFamily="34" charset="0"/>
              </a:rPr>
              <a:t>, publicado en 1987, el psicólogo norteamericano Robert Sternberg propone que existen tres elementos que componen el amor. Estos son </a:t>
            </a:r>
            <a:r>
              <a:rPr lang="es-CO" sz="2300" b="1" i="1" dirty="0">
                <a:solidFill>
                  <a:srgbClr val="7E0000"/>
                </a:solidFill>
                <a:latin typeface="Century Gothic" panose="020B0502020202020204" pitchFamily="34" charset="0"/>
              </a:rPr>
              <a:t>INTIMIDAD, PASIÓN y COMPROMISO</a:t>
            </a:r>
            <a:r>
              <a:rPr lang="es-CO" sz="2300" b="1" i="1" dirty="0">
                <a:solidFill>
                  <a:srgbClr val="8D2F32"/>
                </a:solidFill>
                <a:latin typeface="Century Gothic" panose="020B0502020202020204" pitchFamily="34" charset="0"/>
              </a:rPr>
              <a:t>.</a:t>
            </a:r>
            <a:endParaRPr lang="es-CO" sz="2300" dirty="0">
              <a:latin typeface="Century Gothic" panose="020B0502020202020204" pitchFamily="34" charset="0"/>
            </a:endParaRPr>
          </a:p>
          <a:p>
            <a:pPr marL="0" indent="0" algn="just">
              <a:spcBef>
                <a:spcPts val="0"/>
              </a:spcBef>
              <a:buClr>
                <a:schemeClr val="dk1"/>
              </a:buClr>
              <a:buSzPts val="1100"/>
              <a:buFont typeface="Arial"/>
              <a:buNone/>
            </a:pPr>
            <a:endParaRPr lang="es-CO" dirty="0">
              <a:latin typeface="Century Gothic" panose="020B0502020202020204" pitchFamily="34" charset="0"/>
            </a:endParaRPr>
          </a:p>
        </p:txBody>
      </p:sp>
      <p:pic>
        <p:nvPicPr>
          <p:cNvPr id="6" name="Picture 2" descr="Robert Sternberg: biografía, teoría triangular del amor, inteligencia  exitosa">
            <a:extLst>
              <a:ext uri="{FF2B5EF4-FFF2-40B4-BE49-F238E27FC236}">
                <a16:creationId xmlns:a16="http://schemas.microsoft.com/office/drawing/2014/main" id="{02A69D68-5F7E-4E3F-B060-AA7D6EA1ADC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69221" y="177430"/>
            <a:ext cx="1351889" cy="1775089"/>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7" name="CuadroTexto 6">
            <a:extLst>
              <a:ext uri="{FF2B5EF4-FFF2-40B4-BE49-F238E27FC236}">
                <a16:creationId xmlns:a16="http://schemas.microsoft.com/office/drawing/2014/main" id="{51F03ABD-EFC6-4017-A4BF-4B6308A4D3C6}"/>
              </a:ext>
            </a:extLst>
          </p:cNvPr>
          <p:cNvSpPr txBox="1"/>
          <p:nvPr/>
        </p:nvSpPr>
        <p:spPr>
          <a:xfrm>
            <a:off x="570113" y="2043115"/>
            <a:ext cx="2174398" cy="369332"/>
          </a:xfrm>
          <a:prstGeom prst="rect">
            <a:avLst/>
          </a:prstGeom>
          <a:noFill/>
        </p:spPr>
        <p:txBody>
          <a:bodyPr wrap="square">
            <a:spAutoFit/>
          </a:bodyPr>
          <a:lstStyle/>
          <a:p>
            <a:r>
              <a:rPr lang="es-CO" b="1" i="0" u="none" strike="noStrike" dirty="0">
                <a:solidFill>
                  <a:srgbClr val="000000"/>
                </a:solidFill>
                <a:effectLst/>
                <a:latin typeface="Century Gothic" panose="020B0502020202020204" pitchFamily="34" charset="0"/>
              </a:rPr>
              <a:t>Robert Sternberg </a:t>
            </a:r>
            <a:endParaRPr lang="en-US" b="1" dirty="0">
              <a:latin typeface="Century Gothic" panose="020B0502020202020204" pitchFamily="34" charset="0"/>
            </a:endParaRPr>
          </a:p>
        </p:txBody>
      </p:sp>
      <p:sp>
        <p:nvSpPr>
          <p:cNvPr id="8" name="Triángulo isósceles 7">
            <a:extLst>
              <a:ext uri="{FF2B5EF4-FFF2-40B4-BE49-F238E27FC236}">
                <a16:creationId xmlns:a16="http://schemas.microsoft.com/office/drawing/2014/main" id="{5B4C683F-BE54-408C-818E-E2432A4B109C}"/>
              </a:ext>
            </a:extLst>
          </p:cNvPr>
          <p:cNvSpPr/>
          <p:nvPr/>
        </p:nvSpPr>
        <p:spPr>
          <a:xfrm>
            <a:off x="5314952" y="3021806"/>
            <a:ext cx="3964780" cy="3245170"/>
          </a:xfrm>
          <a:prstGeom prst="triangle">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CuadroTexto 8">
            <a:extLst>
              <a:ext uri="{FF2B5EF4-FFF2-40B4-BE49-F238E27FC236}">
                <a16:creationId xmlns:a16="http://schemas.microsoft.com/office/drawing/2014/main" id="{D895A41E-AC25-46C1-8740-4C13A35F504B}"/>
              </a:ext>
            </a:extLst>
          </p:cNvPr>
          <p:cNvSpPr txBox="1"/>
          <p:nvPr/>
        </p:nvSpPr>
        <p:spPr>
          <a:xfrm>
            <a:off x="8688008" y="6368657"/>
            <a:ext cx="2231922" cy="400110"/>
          </a:xfrm>
          <a:prstGeom prst="rect">
            <a:avLst/>
          </a:prstGeom>
          <a:solidFill>
            <a:schemeClr val="bg1"/>
          </a:solidFill>
        </p:spPr>
        <p:txBody>
          <a:bodyPr wrap="square" rtlCol="0">
            <a:spAutoFit/>
          </a:bodyPr>
          <a:lstStyle/>
          <a:p>
            <a:pPr algn="ctr"/>
            <a:r>
              <a:rPr lang="es-CO" sz="2000" b="1" dirty="0"/>
              <a:t>COMPROMISO</a:t>
            </a:r>
            <a:endParaRPr lang="en-US" sz="2000" b="1" dirty="0"/>
          </a:p>
        </p:txBody>
      </p:sp>
      <p:sp>
        <p:nvSpPr>
          <p:cNvPr id="10" name="CuadroTexto 9">
            <a:extLst>
              <a:ext uri="{FF2B5EF4-FFF2-40B4-BE49-F238E27FC236}">
                <a16:creationId xmlns:a16="http://schemas.microsoft.com/office/drawing/2014/main" id="{BBE5D57B-282A-4EDD-A630-C1FB7025F8B4}"/>
              </a:ext>
            </a:extLst>
          </p:cNvPr>
          <p:cNvSpPr txBox="1"/>
          <p:nvPr/>
        </p:nvSpPr>
        <p:spPr>
          <a:xfrm>
            <a:off x="4204232" y="6380757"/>
            <a:ext cx="1807099" cy="400110"/>
          </a:xfrm>
          <a:prstGeom prst="rect">
            <a:avLst/>
          </a:prstGeom>
          <a:solidFill>
            <a:schemeClr val="bg1"/>
          </a:solidFill>
        </p:spPr>
        <p:txBody>
          <a:bodyPr wrap="square" rtlCol="0">
            <a:spAutoFit/>
          </a:bodyPr>
          <a:lstStyle/>
          <a:p>
            <a:pPr algn="ctr"/>
            <a:r>
              <a:rPr lang="es-CO" sz="2000" b="1" dirty="0"/>
              <a:t>PASIÓN</a:t>
            </a:r>
            <a:endParaRPr lang="en-US" sz="2000" b="1" dirty="0"/>
          </a:p>
        </p:txBody>
      </p:sp>
      <p:sp>
        <p:nvSpPr>
          <p:cNvPr id="11" name="CuadroTexto 10">
            <a:extLst>
              <a:ext uri="{FF2B5EF4-FFF2-40B4-BE49-F238E27FC236}">
                <a16:creationId xmlns:a16="http://schemas.microsoft.com/office/drawing/2014/main" id="{A13C27C5-7E30-4B59-8802-EE16DE166B33}"/>
              </a:ext>
            </a:extLst>
          </p:cNvPr>
          <p:cNvSpPr txBox="1"/>
          <p:nvPr/>
        </p:nvSpPr>
        <p:spPr>
          <a:xfrm>
            <a:off x="6326247" y="2565411"/>
            <a:ext cx="2231922" cy="400110"/>
          </a:xfrm>
          <a:prstGeom prst="rect">
            <a:avLst/>
          </a:prstGeom>
          <a:solidFill>
            <a:schemeClr val="bg1"/>
          </a:solidFill>
        </p:spPr>
        <p:txBody>
          <a:bodyPr wrap="square" rtlCol="0">
            <a:spAutoFit/>
          </a:bodyPr>
          <a:lstStyle/>
          <a:p>
            <a:pPr algn="ctr"/>
            <a:r>
              <a:rPr lang="es-CO" sz="2000" b="1" dirty="0"/>
              <a:t>INTIMIDAD</a:t>
            </a:r>
            <a:endParaRPr lang="en-US" sz="2000" b="1" dirty="0"/>
          </a:p>
        </p:txBody>
      </p:sp>
      <p:sp>
        <p:nvSpPr>
          <p:cNvPr id="12" name="Google Shape;645;p39">
            <a:extLst>
              <a:ext uri="{FF2B5EF4-FFF2-40B4-BE49-F238E27FC236}">
                <a16:creationId xmlns:a16="http://schemas.microsoft.com/office/drawing/2014/main" id="{44244018-00FF-415B-A8A8-93712B3FC309}"/>
              </a:ext>
            </a:extLst>
          </p:cNvPr>
          <p:cNvSpPr/>
          <p:nvPr/>
        </p:nvSpPr>
        <p:spPr>
          <a:xfrm>
            <a:off x="2020279" y="-96407"/>
            <a:ext cx="247591" cy="574984"/>
          </a:xfrm>
          <a:custGeom>
            <a:avLst/>
            <a:gdLst/>
            <a:ahLst/>
            <a:cxnLst/>
            <a:rect l="l" t="t" r="r" b="b"/>
            <a:pathLst>
              <a:path w="1074" h="2597" extrusionOk="0">
                <a:moveTo>
                  <a:pt x="527" y="0"/>
                </a:moveTo>
                <a:cubicBezTo>
                  <a:pt x="239" y="0"/>
                  <a:pt x="0" y="239"/>
                  <a:pt x="0" y="527"/>
                </a:cubicBezTo>
                <a:lnTo>
                  <a:pt x="0" y="593"/>
                </a:lnTo>
                <a:lnTo>
                  <a:pt x="112" y="593"/>
                </a:lnTo>
                <a:lnTo>
                  <a:pt x="112" y="527"/>
                </a:lnTo>
                <a:cubicBezTo>
                  <a:pt x="112" y="304"/>
                  <a:pt x="304" y="112"/>
                  <a:pt x="527" y="112"/>
                </a:cubicBezTo>
                <a:cubicBezTo>
                  <a:pt x="770" y="112"/>
                  <a:pt x="943" y="304"/>
                  <a:pt x="943" y="527"/>
                </a:cubicBezTo>
                <a:lnTo>
                  <a:pt x="943" y="2258"/>
                </a:lnTo>
                <a:cubicBezTo>
                  <a:pt x="943" y="2389"/>
                  <a:pt x="847" y="2485"/>
                  <a:pt x="735" y="2485"/>
                </a:cubicBezTo>
                <a:lnTo>
                  <a:pt x="689" y="2485"/>
                </a:lnTo>
                <a:cubicBezTo>
                  <a:pt x="558" y="2485"/>
                  <a:pt x="462" y="2389"/>
                  <a:pt x="462" y="2258"/>
                </a:cubicBezTo>
                <a:lnTo>
                  <a:pt x="462" y="769"/>
                </a:lnTo>
                <a:cubicBezTo>
                  <a:pt x="462" y="739"/>
                  <a:pt x="431" y="704"/>
                  <a:pt x="400" y="704"/>
                </a:cubicBezTo>
                <a:cubicBezTo>
                  <a:pt x="366" y="704"/>
                  <a:pt x="335" y="739"/>
                  <a:pt x="335" y="769"/>
                </a:cubicBezTo>
                <a:lnTo>
                  <a:pt x="335" y="2258"/>
                </a:lnTo>
                <a:cubicBezTo>
                  <a:pt x="335" y="2451"/>
                  <a:pt x="496" y="2597"/>
                  <a:pt x="689" y="2597"/>
                </a:cubicBezTo>
                <a:lnTo>
                  <a:pt x="735" y="2597"/>
                </a:lnTo>
                <a:cubicBezTo>
                  <a:pt x="927" y="2597"/>
                  <a:pt x="1074" y="2451"/>
                  <a:pt x="1074" y="2258"/>
                </a:cubicBezTo>
                <a:lnTo>
                  <a:pt x="1074" y="527"/>
                </a:lnTo>
                <a:cubicBezTo>
                  <a:pt x="1074" y="239"/>
                  <a:pt x="831" y="0"/>
                  <a:pt x="527" y="0"/>
                </a:cubicBezTo>
                <a:close/>
              </a:path>
            </a:pathLst>
          </a:custGeom>
          <a:solidFill>
            <a:srgbClr val="7E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s" dirty="0">
                <a:latin typeface="Century Gothic" panose="020B0502020202020204" pitchFamily="34" charset="0"/>
              </a:rPr>
              <a:t> </a:t>
            </a:r>
            <a:endParaRPr dirty="0">
              <a:latin typeface="Century Gothic" panose="020B0502020202020204" pitchFamily="34" charset="0"/>
            </a:endParaRPr>
          </a:p>
        </p:txBody>
      </p:sp>
    </p:spTree>
    <p:extLst>
      <p:ext uri="{BB962C8B-B14F-4D97-AF65-F5344CB8AC3E}">
        <p14:creationId xmlns:p14="http://schemas.microsoft.com/office/powerpoint/2010/main" val="213594219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1" name="Picture 2" descr="Houston anuncia Días Internacionales en el Rodeo 2011 | Canal Plus News">
            <a:extLst>
              <a:ext uri="{FF2B5EF4-FFF2-40B4-BE49-F238E27FC236}">
                <a16:creationId xmlns:a16="http://schemas.microsoft.com/office/drawing/2014/main" id="{87DC2F12-FC03-41C3-9354-3A6B44AB80F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31512"/>
            <a:ext cx="4897966" cy="6858000"/>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a:extLst>
            <a:ext uri="{909E8E84-426E-40DD-AFC4-6F175D3DCCD1}">
              <a14:hiddenFill xmlns:a14="http://schemas.microsoft.com/office/drawing/2010/main">
                <a:solidFill>
                  <a:srgbClr val="FFFFFF"/>
                </a:solidFill>
              </a14:hiddenFill>
            </a:ext>
          </a:extLst>
        </p:spPr>
      </p:pic>
      <p:grpSp>
        <p:nvGrpSpPr>
          <p:cNvPr id="13" name="Google Shape;638;p39">
            <a:extLst>
              <a:ext uri="{FF2B5EF4-FFF2-40B4-BE49-F238E27FC236}">
                <a16:creationId xmlns:a16="http://schemas.microsoft.com/office/drawing/2014/main" id="{F09AB243-A954-450E-8881-69AFF257D28F}"/>
              </a:ext>
            </a:extLst>
          </p:cNvPr>
          <p:cNvGrpSpPr/>
          <p:nvPr/>
        </p:nvGrpSpPr>
        <p:grpSpPr>
          <a:xfrm>
            <a:off x="4518628" y="676042"/>
            <a:ext cx="6946639" cy="5767800"/>
            <a:chOff x="1017125" y="1439699"/>
            <a:chExt cx="4424127" cy="2513697"/>
          </a:xfrm>
          <a:solidFill>
            <a:srgbClr val="680000"/>
          </a:solidFill>
        </p:grpSpPr>
        <p:sp>
          <p:nvSpPr>
            <p:cNvPr id="14" name="Google Shape;639;p39">
              <a:extLst>
                <a:ext uri="{FF2B5EF4-FFF2-40B4-BE49-F238E27FC236}">
                  <a16:creationId xmlns:a16="http://schemas.microsoft.com/office/drawing/2014/main" id="{1DB234D5-FC9C-4984-8CB8-6D22B39AD6A3}"/>
                </a:ext>
              </a:extLst>
            </p:cNvPr>
            <p:cNvSpPr/>
            <p:nvPr/>
          </p:nvSpPr>
          <p:spPr>
            <a:xfrm>
              <a:off x="1966548" y="1439699"/>
              <a:ext cx="3474704" cy="2513697"/>
            </a:xfrm>
            <a:custGeom>
              <a:avLst/>
              <a:gdLst/>
              <a:ahLst/>
              <a:cxnLst/>
              <a:rect l="l" t="t" r="r" b="b"/>
              <a:pathLst>
                <a:path w="12327" h="8016" extrusionOk="0">
                  <a:moveTo>
                    <a:pt x="0" y="1"/>
                  </a:moveTo>
                  <a:lnTo>
                    <a:pt x="0" y="7841"/>
                  </a:lnTo>
                  <a:cubicBezTo>
                    <a:pt x="0" y="7841"/>
                    <a:pt x="16" y="7841"/>
                    <a:pt x="31" y="7821"/>
                  </a:cubicBezTo>
                  <a:cubicBezTo>
                    <a:pt x="138" y="7821"/>
                    <a:pt x="157" y="8015"/>
                    <a:pt x="242" y="8015"/>
                  </a:cubicBezTo>
                  <a:cubicBezTo>
                    <a:pt x="246" y="8015"/>
                    <a:pt x="250" y="8015"/>
                    <a:pt x="254" y="8014"/>
                  </a:cubicBezTo>
                  <a:cubicBezTo>
                    <a:pt x="366" y="8014"/>
                    <a:pt x="350" y="7968"/>
                    <a:pt x="462" y="7952"/>
                  </a:cubicBezTo>
                  <a:cubicBezTo>
                    <a:pt x="577" y="7952"/>
                    <a:pt x="558" y="7856"/>
                    <a:pt x="674" y="7841"/>
                  </a:cubicBezTo>
                  <a:cubicBezTo>
                    <a:pt x="770" y="7841"/>
                    <a:pt x="770" y="7791"/>
                    <a:pt x="881" y="7791"/>
                  </a:cubicBezTo>
                  <a:cubicBezTo>
                    <a:pt x="887" y="7790"/>
                    <a:pt x="892" y="7789"/>
                    <a:pt x="897" y="7789"/>
                  </a:cubicBezTo>
                  <a:cubicBezTo>
                    <a:pt x="975" y="7789"/>
                    <a:pt x="997" y="7888"/>
                    <a:pt x="1086" y="7888"/>
                  </a:cubicBezTo>
                  <a:cubicBezTo>
                    <a:pt x="1092" y="7888"/>
                    <a:pt x="1098" y="7888"/>
                    <a:pt x="1104" y="7887"/>
                  </a:cubicBezTo>
                  <a:cubicBezTo>
                    <a:pt x="1201" y="7887"/>
                    <a:pt x="1201" y="7841"/>
                    <a:pt x="1297" y="7821"/>
                  </a:cubicBezTo>
                  <a:cubicBezTo>
                    <a:pt x="1408" y="7821"/>
                    <a:pt x="1408" y="7791"/>
                    <a:pt x="1520" y="7775"/>
                  </a:cubicBezTo>
                  <a:cubicBezTo>
                    <a:pt x="1616" y="7775"/>
                    <a:pt x="1616" y="7760"/>
                    <a:pt x="1732" y="7745"/>
                  </a:cubicBezTo>
                  <a:cubicBezTo>
                    <a:pt x="1828" y="7745"/>
                    <a:pt x="1843" y="7887"/>
                    <a:pt x="1955" y="7887"/>
                  </a:cubicBezTo>
                  <a:cubicBezTo>
                    <a:pt x="2051" y="7871"/>
                    <a:pt x="2035" y="7648"/>
                    <a:pt x="2147" y="7648"/>
                  </a:cubicBezTo>
                  <a:cubicBezTo>
                    <a:pt x="2151" y="7648"/>
                    <a:pt x="2155" y="7647"/>
                    <a:pt x="2158" y="7647"/>
                  </a:cubicBezTo>
                  <a:cubicBezTo>
                    <a:pt x="2242" y="7647"/>
                    <a:pt x="2262" y="7841"/>
                    <a:pt x="2359" y="7841"/>
                  </a:cubicBezTo>
                  <a:cubicBezTo>
                    <a:pt x="2363" y="7841"/>
                    <a:pt x="2366" y="7841"/>
                    <a:pt x="2370" y="7841"/>
                  </a:cubicBezTo>
                  <a:cubicBezTo>
                    <a:pt x="2466" y="7841"/>
                    <a:pt x="2451" y="7614"/>
                    <a:pt x="2562" y="7614"/>
                  </a:cubicBezTo>
                  <a:cubicBezTo>
                    <a:pt x="2568" y="7613"/>
                    <a:pt x="2572" y="7613"/>
                    <a:pt x="2577" y="7613"/>
                  </a:cubicBezTo>
                  <a:cubicBezTo>
                    <a:pt x="2674" y="7613"/>
                    <a:pt x="2679" y="7760"/>
                    <a:pt x="2789" y="7760"/>
                  </a:cubicBezTo>
                  <a:cubicBezTo>
                    <a:pt x="2886" y="7745"/>
                    <a:pt x="2886" y="7629"/>
                    <a:pt x="2982" y="7614"/>
                  </a:cubicBezTo>
                  <a:lnTo>
                    <a:pt x="3205" y="7614"/>
                  </a:lnTo>
                  <a:cubicBezTo>
                    <a:pt x="3301" y="7598"/>
                    <a:pt x="3301" y="7552"/>
                    <a:pt x="3413" y="7533"/>
                  </a:cubicBezTo>
                  <a:cubicBezTo>
                    <a:pt x="3509" y="7533"/>
                    <a:pt x="3509" y="7518"/>
                    <a:pt x="3620" y="7518"/>
                  </a:cubicBezTo>
                  <a:cubicBezTo>
                    <a:pt x="3624" y="7517"/>
                    <a:pt x="3628" y="7517"/>
                    <a:pt x="3631" y="7517"/>
                  </a:cubicBezTo>
                  <a:cubicBezTo>
                    <a:pt x="3714" y="7517"/>
                    <a:pt x="3735" y="7680"/>
                    <a:pt x="3834" y="7680"/>
                  </a:cubicBezTo>
                  <a:cubicBezTo>
                    <a:pt x="3839" y="7680"/>
                    <a:pt x="3843" y="7680"/>
                    <a:pt x="3847" y="7679"/>
                  </a:cubicBezTo>
                  <a:cubicBezTo>
                    <a:pt x="3944" y="7679"/>
                    <a:pt x="3944" y="7614"/>
                    <a:pt x="4055" y="7598"/>
                  </a:cubicBezTo>
                  <a:cubicBezTo>
                    <a:pt x="4151" y="7598"/>
                    <a:pt x="4151" y="7502"/>
                    <a:pt x="4247" y="7502"/>
                  </a:cubicBezTo>
                  <a:cubicBezTo>
                    <a:pt x="4255" y="7501"/>
                    <a:pt x="4261" y="7501"/>
                    <a:pt x="4268" y="7501"/>
                  </a:cubicBezTo>
                  <a:cubicBezTo>
                    <a:pt x="4353" y="7501"/>
                    <a:pt x="4365" y="7584"/>
                    <a:pt x="4450" y="7584"/>
                  </a:cubicBezTo>
                  <a:cubicBezTo>
                    <a:pt x="4457" y="7584"/>
                    <a:pt x="4463" y="7584"/>
                    <a:pt x="4471" y="7583"/>
                  </a:cubicBezTo>
                  <a:cubicBezTo>
                    <a:pt x="4582" y="7583"/>
                    <a:pt x="4567" y="7502"/>
                    <a:pt x="4678" y="7502"/>
                  </a:cubicBezTo>
                  <a:cubicBezTo>
                    <a:pt x="4775" y="7487"/>
                    <a:pt x="4775" y="7471"/>
                    <a:pt x="4886" y="7456"/>
                  </a:cubicBezTo>
                  <a:cubicBezTo>
                    <a:pt x="4982" y="7456"/>
                    <a:pt x="5001" y="7629"/>
                    <a:pt x="5113" y="7629"/>
                  </a:cubicBezTo>
                  <a:cubicBezTo>
                    <a:pt x="5225" y="7614"/>
                    <a:pt x="5225" y="7614"/>
                    <a:pt x="5321" y="7614"/>
                  </a:cubicBezTo>
                  <a:cubicBezTo>
                    <a:pt x="5432" y="7598"/>
                    <a:pt x="5417" y="7437"/>
                    <a:pt x="5513" y="7437"/>
                  </a:cubicBezTo>
                  <a:cubicBezTo>
                    <a:pt x="5520" y="7436"/>
                    <a:pt x="5527" y="7435"/>
                    <a:pt x="5534" y="7435"/>
                  </a:cubicBezTo>
                  <a:cubicBezTo>
                    <a:pt x="5621" y="7435"/>
                    <a:pt x="5643" y="7519"/>
                    <a:pt x="5719" y="7519"/>
                  </a:cubicBezTo>
                  <a:cubicBezTo>
                    <a:pt x="5724" y="7519"/>
                    <a:pt x="5730" y="7519"/>
                    <a:pt x="5736" y="7518"/>
                  </a:cubicBezTo>
                  <a:cubicBezTo>
                    <a:pt x="5848" y="7518"/>
                    <a:pt x="5832" y="7456"/>
                    <a:pt x="5944" y="7456"/>
                  </a:cubicBezTo>
                  <a:cubicBezTo>
                    <a:pt x="6059" y="7437"/>
                    <a:pt x="6040" y="7341"/>
                    <a:pt x="6156" y="7341"/>
                  </a:cubicBezTo>
                  <a:cubicBezTo>
                    <a:pt x="6159" y="7340"/>
                    <a:pt x="6162" y="7340"/>
                    <a:pt x="6166" y="7340"/>
                  </a:cubicBezTo>
                  <a:cubicBezTo>
                    <a:pt x="6250" y="7340"/>
                    <a:pt x="6270" y="7518"/>
                    <a:pt x="6367" y="7518"/>
                  </a:cubicBezTo>
                  <a:cubicBezTo>
                    <a:pt x="6371" y="7518"/>
                    <a:pt x="6375" y="7518"/>
                    <a:pt x="6379" y="7518"/>
                  </a:cubicBezTo>
                  <a:cubicBezTo>
                    <a:pt x="6475" y="7518"/>
                    <a:pt x="6475" y="7406"/>
                    <a:pt x="6571" y="7391"/>
                  </a:cubicBezTo>
                  <a:cubicBezTo>
                    <a:pt x="6683" y="7375"/>
                    <a:pt x="6683" y="7310"/>
                    <a:pt x="6779" y="7294"/>
                  </a:cubicBezTo>
                  <a:cubicBezTo>
                    <a:pt x="6890" y="7294"/>
                    <a:pt x="6890" y="7294"/>
                    <a:pt x="6987" y="7279"/>
                  </a:cubicBezTo>
                  <a:cubicBezTo>
                    <a:pt x="7082" y="7279"/>
                    <a:pt x="7096" y="7313"/>
                    <a:pt x="7170" y="7313"/>
                  </a:cubicBezTo>
                  <a:cubicBezTo>
                    <a:pt x="7183" y="7313"/>
                    <a:pt x="7197" y="7312"/>
                    <a:pt x="7214" y="7310"/>
                  </a:cubicBezTo>
                  <a:cubicBezTo>
                    <a:pt x="7310" y="7310"/>
                    <a:pt x="7310" y="7294"/>
                    <a:pt x="7421" y="7279"/>
                  </a:cubicBezTo>
                  <a:cubicBezTo>
                    <a:pt x="7517" y="7279"/>
                    <a:pt x="7533" y="7421"/>
                    <a:pt x="7644" y="7421"/>
                  </a:cubicBezTo>
                  <a:cubicBezTo>
                    <a:pt x="7665" y="7418"/>
                    <a:pt x="7681" y="7417"/>
                    <a:pt x="7696" y="7417"/>
                  </a:cubicBezTo>
                  <a:cubicBezTo>
                    <a:pt x="7736" y="7417"/>
                    <a:pt x="7760" y="7426"/>
                    <a:pt x="7800" y="7426"/>
                  </a:cubicBezTo>
                  <a:cubicBezTo>
                    <a:pt x="7815" y="7426"/>
                    <a:pt x="7832" y="7425"/>
                    <a:pt x="7852" y="7421"/>
                  </a:cubicBezTo>
                  <a:cubicBezTo>
                    <a:pt x="7964" y="7421"/>
                    <a:pt x="7948" y="7375"/>
                    <a:pt x="8060" y="7375"/>
                  </a:cubicBezTo>
                  <a:cubicBezTo>
                    <a:pt x="8175" y="7360"/>
                    <a:pt x="8156" y="7294"/>
                    <a:pt x="8271" y="7279"/>
                  </a:cubicBezTo>
                  <a:cubicBezTo>
                    <a:pt x="8368" y="7279"/>
                    <a:pt x="8368" y="7148"/>
                    <a:pt x="8464" y="7133"/>
                  </a:cubicBezTo>
                  <a:cubicBezTo>
                    <a:pt x="8568" y="7133"/>
                    <a:pt x="8588" y="7230"/>
                    <a:pt x="8669" y="7230"/>
                  </a:cubicBezTo>
                  <a:cubicBezTo>
                    <a:pt x="8675" y="7230"/>
                    <a:pt x="8681" y="7230"/>
                    <a:pt x="8687" y="7229"/>
                  </a:cubicBezTo>
                  <a:cubicBezTo>
                    <a:pt x="8798" y="7229"/>
                    <a:pt x="8798" y="7198"/>
                    <a:pt x="8895" y="7198"/>
                  </a:cubicBezTo>
                  <a:cubicBezTo>
                    <a:pt x="9006" y="7183"/>
                    <a:pt x="8991" y="7102"/>
                    <a:pt x="9102" y="7102"/>
                  </a:cubicBezTo>
                  <a:cubicBezTo>
                    <a:pt x="9113" y="7100"/>
                    <a:pt x="9123" y="7100"/>
                    <a:pt x="9132" y="7100"/>
                  </a:cubicBezTo>
                  <a:cubicBezTo>
                    <a:pt x="9194" y="7100"/>
                    <a:pt x="9218" y="7135"/>
                    <a:pt x="9280" y="7135"/>
                  </a:cubicBezTo>
                  <a:cubicBezTo>
                    <a:pt x="9289" y="7135"/>
                    <a:pt x="9299" y="7135"/>
                    <a:pt x="9310" y="7133"/>
                  </a:cubicBezTo>
                  <a:cubicBezTo>
                    <a:pt x="9426" y="7133"/>
                    <a:pt x="9426" y="7087"/>
                    <a:pt x="9522" y="7071"/>
                  </a:cubicBezTo>
                  <a:cubicBezTo>
                    <a:pt x="9617" y="7071"/>
                    <a:pt x="9631" y="7105"/>
                    <a:pt x="9703" y="7105"/>
                  </a:cubicBezTo>
                  <a:cubicBezTo>
                    <a:pt x="9715" y="7105"/>
                    <a:pt x="9729" y="7104"/>
                    <a:pt x="9745" y="7102"/>
                  </a:cubicBezTo>
                  <a:cubicBezTo>
                    <a:pt x="9841" y="7102"/>
                    <a:pt x="9841" y="7117"/>
                    <a:pt x="9953" y="7117"/>
                  </a:cubicBezTo>
                  <a:cubicBezTo>
                    <a:pt x="10049" y="7102"/>
                    <a:pt x="10049" y="7037"/>
                    <a:pt x="10160" y="7037"/>
                  </a:cubicBezTo>
                  <a:cubicBezTo>
                    <a:pt x="10164" y="7036"/>
                    <a:pt x="10167" y="7036"/>
                    <a:pt x="10170" y="7036"/>
                  </a:cubicBezTo>
                  <a:cubicBezTo>
                    <a:pt x="10258" y="7036"/>
                    <a:pt x="10276" y="7229"/>
                    <a:pt x="10387" y="7229"/>
                  </a:cubicBezTo>
                  <a:cubicBezTo>
                    <a:pt x="10483" y="7214"/>
                    <a:pt x="10483" y="7117"/>
                    <a:pt x="10595" y="7102"/>
                  </a:cubicBezTo>
                  <a:cubicBezTo>
                    <a:pt x="10672" y="7102"/>
                    <a:pt x="10687" y="7122"/>
                    <a:pt x="10748" y="7122"/>
                  </a:cubicBezTo>
                  <a:cubicBezTo>
                    <a:pt x="10763" y="7122"/>
                    <a:pt x="10780" y="7121"/>
                    <a:pt x="10803" y="7117"/>
                  </a:cubicBezTo>
                  <a:cubicBezTo>
                    <a:pt x="10899" y="7117"/>
                    <a:pt x="10899" y="7021"/>
                    <a:pt x="10995" y="7006"/>
                  </a:cubicBezTo>
                  <a:cubicBezTo>
                    <a:pt x="11107" y="7006"/>
                    <a:pt x="11107" y="7052"/>
                    <a:pt x="11218" y="7052"/>
                  </a:cubicBezTo>
                  <a:cubicBezTo>
                    <a:pt x="11236" y="7049"/>
                    <a:pt x="11251" y="7048"/>
                    <a:pt x="11264" y="7048"/>
                  </a:cubicBezTo>
                  <a:cubicBezTo>
                    <a:pt x="11323" y="7048"/>
                    <a:pt x="11347" y="7071"/>
                    <a:pt x="11426" y="7071"/>
                  </a:cubicBezTo>
                  <a:cubicBezTo>
                    <a:pt x="11541" y="7052"/>
                    <a:pt x="11541" y="7006"/>
                    <a:pt x="11638" y="7006"/>
                  </a:cubicBezTo>
                  <a:cubicBezTo>
                    <a:pt x="11749" y="6991"/>
                    <a:pt x="11734" y="6894"/>
                    <a:pt x="11845" y="6894"/>
                  </a:cubicBezTo>
                  <a:cubicBezTo>
                    <a:pt x="11849" y="6894"/>
                    <a:pt x="11852" y="6894"/>
                    <a:pt x="11855" y="6894"/>
                  </a:cubicBezTo>
                  <a:cubicBezTo>
                    <a:pt x="11939" y="6894"/>
                    <a:pt x="11959" y="7072"/>
                    <a:pt x="12057" y="7072"/>
                  </a:cubicBezTo>
                  <a:cubicBezTo>
                    <a:pt x="12061" y="7072"/>
                    <a:pt x="12064" y="7072"/>
                    <a:pt x="12068" y="7071"/>
                  </a:cubicBezTo>
                  <a:cubicBezTo>
                    <a:pt x="12180" y="7071"/>
                    <a:pt x="12165" y="6975"/>
                    <a:pt x="12276" y="6975"/>
                  </a:cubicBezTo>
                  <a:lnTo>
                    <a:pt x="12326" y="6975"/>
                  </a:lnTo>
                  <a:lnTo>
                    <a:pt x="12326"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Century Gothic" panose="020B0502020202020204" pitchFamily="34" charset="0"/>
              </a:endParaRPr>
            </a:p>
          </p:txBody>
        </p:sp>
        <p:sp>
          <p:nvSpPr>
            <p:cNvPr id="15" name="Google Shape;642;p39">
              <a:extLst>
                <a:ext uri="{FF2B5EF4-FFF2-40B4-BE49-F238E27FC236}">
                  <a16:creationId xmlns:a16="http://schemas.microsoft.com/office/drawing/2014/main" id="{B02EFFBC-C9DF-43A7-9DAE-38CA08C55C09}"/>
                </a:ext>
              </a:extLst>
            </p:cNvPr>
            <p:cNvSpPr/>
            <p:nvPr/>
          </p:nvSpPr>
          <p:spPr>
            <a:xfrm>
              <a:off x="1017125" y="3501096"/>
              <a:ext cx="3058688" cy="4354"/>
            </a:xfrm>
            <a:custGeom>
              <a:avLst/>
              <a:gdLst/>
              <a:ahLst/>
              <a:cxnLst/>
              <a:rect l="l" t="t" r="r" b="b"/>
              <a:pathLst>
                <a:path w="10823" h="16" extrusionOk="0">
                  <a:moveTo>
                    <a:pt x="1" y="0"/>
                  </a:moveTo>
                  <a:lnTo>
                    <a:pt x="20" y="15"/>
                  </a:lnTo>
                  <a:lnTo>
                    <a:pt x="97" y="15"/>
                  </a:lnTo>
                  <a:lnTo>
                    <a:pt x="116" y="0"/>
                  </a:lnTo>
                  <a:close/>
                  <a:moveTo>
                    <a:pt x="212" y="0"/>
                  </a:moveTo>
                  <a:lnTo>
                    <a:pt x="228" y="15"/>
                  </a:lnTo>
                  <a:lnTo>
                    <a:pt x="308" y="15"/>
                  </a:lnTo>
                  <a:lnTo>
                    <a:pt x="324" y="0"/>
                  </a:lnTo>
                  <a:close/>
                  <a:moveTo>
                    <a:pt x="420" y="0"/>
                  </a:moveTo>
                  <a:lnTo>
                    <a:pt x="435" y="15"/>
                  </a:lnTo>
                  <a:lnTo>
                    <a:pt x="516" y="15"/>
                  </a:lnTo>
                  <a:lnTo>
                    <a:pt x="531" y="0"/>
                  </a:lnTo>
                  <a:close/>
                  <a:moveTo>
                    <a:pt x="628" y="0"/>
                  </a:moveTo>
                  <a:lnTo>
                    <a:pt x="628" y="15"/>
                  </a:lnTo>
                  <a:lnTo>
                    <a:pt x="724" y="15"/>
                  </a:lnTo>
                  <a:lnTo>
                    <a:pt x="739" y="0"/>
                  </a:lnTo>
                  <a:close/>
                  <a:moveTo>
                    <a:pt x="835" y="0"/>
                  </a:moveTo>
                  <a:lnTo>
                    <a:pt x="835" y="15"/>
                  </a:lnTo>
                  <a:lnTo>
                    <a:pt x="932" y="15"/>
                  </a:lnTo>
                  <a:lnTo>
                    <a:pt x="947" y="0"/>
                  </a:lnTo>
                  <a:close/>
                  <a:moveTo>
                    <a:pt x="1043" y="0"/>
                  </a:moveTo>
                  <a:lnTo>
                    <a:pt x="1043" y="15"/>
                  </a:lnTo>
                  <a:lnTo>
                    <a:pt x="1139" y="15"/>
                  </a:lnTo>
                  <a:lnTo>
                    <a:pt x="1139" y="0"/>
                  </a:lnTo>
                  <a:close/>
                  <a:moveTo>
                    <a:pt x="1251" y="0"/>
                  </a:moveTo>
                  <a:lnTo>
                    <a:pt x="1251" y="15"/>
                  </a:lnTo>
                  <a:lnTo>
                    <a:pt x="1347" y="15"/>
                  </a:lnTo>
                  <a:lnTo>
                    <a:pt x="1347" y="0"/>
                  </a:lnTo>
                  <a:close/>
                  <a:moveTo>
                    <a:pt x="1443" y="0"/>
                  </a:moveTo>
                  <a:lnTo>
                    <a:pt x="1462" y="15"/>
                  </a:lnTo>
                  <a:lnTo>
                    <a:pt x="1559" y="15"/>
                  </a:lnTo>
                  <a:lnTo>
                    <a:pt x="1559" y="0"/>
                  </a:lnTo>
                  <a:close/>
                  <a:moveTo>
                    <a:pt x="1655" y="0"/>
                  </a:moveTo>
                  <a:lnTo>
                    <a:pt x="1670" y="15"/>
                  </a:lnTo>
                  <a:lnTo>
                    <a:pt x="1766" y="15"/>
                  </a:lnTo>
                  <a:lnTo>
                    <a:pt x="1766" y="0"/>
                  </a:lnTo>
                  <a:close/>
                  <a:moveTo>
                    <a:pt x="1862" y="0"/>
                  </a:moveTo>
                  <a:lnTo>
                    <a:pt x="1878" y="15"/>
                  </a:lnTo>
                  <a:lnTo>
                    <a:pt x="1959" y="15"/>
                  </a:lnTo>
                  <a:lnTo>
                    <a:pt x="1974" y="0"/>
                  </a:lnTo>
                  <a:close/>
                  <a:moveTo>
                    <a:pt x="2070" y="0"/>
                  </a:moveTo>
                  <a:lnTo>
                    <a:pt x="2086" y="15"/>
                  </a:lnTo>
                  <a:lnTo>
                    <a:pt x="2166" y="15"/>
                  </a:lnTo>
                  <a:lnTo>
                    <a:pt x="2182" y="0"/>
                  </a:lnTo>
                  <a:close/>
                  <a:moveTo>
                    <a:pt x="2278" y="0"/>
                  </a:moveTo>
                  <a:lnTo>
                    <a:pt x="2293" y="15"/>
                  </a:lnTo>
                  <a:lnTo>
                    <a:pt x="2374" y="15"/>
                  </a:lnTo>
                  <a:lnTo>
                    <a:pt x="2390" y="0"/>
                  </a:lnTo>
                  <a:close/>
                  <a:moveTo>
                    <a:pt x="2486" y="0"/>
                  </a:moveTo>
                  <a:lnTo>
                    <a:pt x="2486" y="15"/>
                  </a:lnTo>
                  <a:lnTo>
                    <a:pt x="2582" y="15"/>
                  </a:lnTo>
                  <a:lnTo>
                    <a:pt x="2597" y="0"/>
                  </a:lnTo>
                  <a:close/>
                  <a:moveTo>
                    <a:pt x="2693" y="0"/>
                  </a:moveTo>
                  <a:lnTo>
                    <a:pt x="2693" y="15"/>
                  </a:lnTo>
                  <a:lnTo>
                    <a:pt x="2790" y="15"/>
                  </a:lnTo>
                  <a:lnTo>
                    <a:pt x="2790" y="0"/>
                  </a:lnTo>
                  <a:close/>
                  <a:moveTo>
                    <a:pt x="2905" y="0"/>
                  </a:moveTo>
                  <a:lnTo>
                    <a:pt x="2905" y="15"/>
                  </a:lnTo>
                  <a:lnTo>
                    <a:pt x="3001" y="15"/>
                  </a:lnTo>
                  <a:lnTo>
                    <a:pt x="3001" y="0"/>
                  </a:lnTo>
                  <a:close/>
                  <a:moveTo>
                    <a:pt x="3113" y="0"/>
                  </a:moveTo>
                  <a:lnTo>
                    <a:pt x="3113" y="15"/>
                  </a:lnTo>
                  <a:lnTo>
                    <a:pt x="3209" y="15"/>
                  </a:lnTo>
                  <a:lnTo>
                    <a:pt x="3209" y="0"/>
                  </a:lnTo>
                  <a:close/>
                  <a:moveTo>
                    <a:pt x="3305" y="0"/>
                  </a:moveTo>
                  <a:lnTo>
                    <a:pt x="3321" y="15"/>
                  </a:lnTo>
                  <a:lnTo>
                    <a:pt x="3417" y="15"/>
                  </a:lnTo>
                  <a:lnTo>
                    <a:pt x="3417" y="0"/>
                  </a:lnTo>
                  <a:close/>
                  <a:moveTo>
                    <a:pt x="3513" y="0"/>
                  </a:moveTo>
                  <a:lnTo>
                    <a:pt x="3528" y="15"/>
                  </a:lnTo>
                  <a:lnTo>
                    <a:pt x="3609" y="15"/>
                  </a:lnTo>
                  <a:lnTo>
                    <a:pt x="3624" y="0"/>
                  </a:lnTo>
                  <a:close/>
                  <a:moveTo>
                    <a:pt x="3721" y="0"/>
                  </a:moveTo>
                  <a:lnTo>
                    <a:pt x="3736" y="15"/>
                  </a:lnTo>
                  <a:lnTo>
                    <a:pt x="3817" y="15"/>
                  </a:lnTo>
                  <a:lnTo>
                    <a:pt x="3832" y="0"/>
                  </a:lnTo>
                  <a:close/>
                  <a:moveTo>
                    <a:pt x="3928" y="0"/>
                  </a:moveTo>
                  <a:lnTo>
                    <a:pt x="3944" y="15"/>
                  </a:lnTo>
                  <a:lnTo>
                    <a:pt x="4025" y="15"/>
                  </a:lnTo>
                  <a:lnTo>
                    <a:pt x="4040" y="0"/>
                  </a:lnTo>
                  <a:close/>
                  <a:moveTo>
                    <a:pt x="4136" y="0"/>
                  </a:moveTo>
                  <a:lnTo>
                    <a:pt x="4136" y="15"/>
                  </a:lnTo>
                  <a:lnTo>
                    <a:pt x="4232" y="15"/>
                  </a:lnTo>
                  <a:lnTo>
                    <a:pt x="4251" y="0"/>
                  </a:lnTo>
                  <a:close/>
                  <a:moveTo>
                    <a:pt x="4348" y="0"/>
                  </a:moveTo>
                  <a:lnTo>
                    <a:pt x="4348" y="15"/>
                  </a:lnTo>
                  <a:lnTo>
                    <a:pt x="4444" y="15"/>
                  </a:lnTo>
                  <a:lnTo>
                    <a:pt x="4459" y="0"/>
                  </a:lnTo>
                  <a:close/>
                  <a:moveTo>
                    <a:pt x="4555" y="0"/>
                  </a:moveTo>
                  <a:lnTo>
                    <a:pt x="4555" y="15"/>
                  </a:lnTo>
                  <a:lnTo>
                    <a:pt x="4652" y="15"/>
                  </a:lnTo>
                  <a:lnTo>
                    <a:pt x="4652" y="0"/>
                  </a:lnTo>
                  <a:close/>
                  <a:moveTo>
                    <a:pt x="4763" y="0"/>
                  </a:moveTo>
                  <a:lnTo>
                    <a:pt x="4763" y="15"/>
                  </a:lnTo>
                  <a:lnTo>
                    <a:pt x="4859" y="15"/>
                  </a:lnTo>
                  <a:lnTo>
                    <a:pt x="4859" y="0"/>
                  </a:lnTo>
                  <a:close/>
                  <a:moveTo>
                    <a:pt x="4955" y="0"/>
                  </a:moveTo>
                  <a:lnTo>
                    <a:pt x="4971" y="15"/>
                  </a:lnTo>
                  <a:lnTo>
                    <a:pt x="5067" y="15"/>
                  </a:lnTo>
                  <a:lnTo>
                    <a:pt x="5067" y="0"/>
                  </a:lnTo>
                  <a:close/>
                  <a:moveTo>
                    <a:pt x="5163" y="0"/>
                  </a:moveTo>
                  <a:lnTo>
                    <a:pt x="5179" y="15"/>
                  </a:lnTo>
                  <a:lnTo>
                    <a:pt x="5275" y="15"/>
                  </a:lnTo>
                  <a:lnTo>
                    <a:pt x="5275" y="0"/>
                  </a:lnTo>
                  <a:close/>
                  <a:moveTo>
                    <a:pt x="5371" y="0"/>
                  </a:moveTo>
                  <a:lnTo>
                    <a:pt x="5386" y="15"/>
                  </a:lnTo>
                  <a:lnTo>
                    <a:pt x="5467" y="15"/>
                  </a:lnTo>
                  <a:lnTo>
                    <a:pt x="5483" y="0"/>
                  </a:lnTo>
                  <a:close/>
                  <a:moveTo>
                    <a:pt x="5579" y="0"/>
                  </a:moveTo>
                  <a:lnTo>
                    <a:pt x="5598" y="15"/>
                  </a:lnTo>
                  <a:lnTo>
                    <a:pt x="5675" y="15"/>
                  </a:lnTo>
                  <a:lnTo>
                    <a:pt x="5694" y="0"/>
                  </a:lnTo>
                  <a:close/>
                  <a:moveTo>
                    <a:pt x="5790" y="0"/>
                  </a:moveTo>
                  <a:lnTo>
                    <a:pt x="5806" y="15"/>
                  </a:lnTo>
                  <a:lnTo>
                    <a:pt x="5886" y="15"/>
                  </a:lnTo>
                  <a:lnTo>
                    <a:pt x="5902" y="0"/>
                  </a:lnTo>
                  <a:close/>
                  <a:moveTo>
                    <a:pt x="5998" y="0"/>
                  </a:moveTo>
                  <a:lnTo>
                    <a:pt x="5998" y="15"/>
                  </a:lnTo>
                  <a:lnTo>
                    <a:pt x="6094" y="15"/>
                  </a:lnTo>
                  <a:lnTo>
                    <a:pt x="6110" y="0"/>
                  </a:lnTo>
                  <a:close/>
                  <a:moveTo>
                    <a:pt x="6206" y="0"/>
                  </a:moveTo>
                  <a:lnTo>
                    <a:pt x="6206" y="15"/>
                  </a:lnTo>
                  <a:lnTo>
                    <a:pt x="6302" y="15"/>
                  </a:lnTo>
                  <a:lnTo>
                    <a:pt x="6317" y="0"/>
                  </a:lnTo>
                  <a:close/>
                  <a:moveTo>
                    <a:pt x="6413" y="0"/>
                  </a:moveTo>
                  <a:lnTo>
                    <a:pt x="6413" y="15"/>
                  </a:lnTo>
                  <a:lnTo>
                    <a:pt x="6510" y="15"/>
                  </a:lnTo>
                  <a:lnTo>
                    <a:pt x="6510" y="0"/>
                  </a:lnTo>
                  <a:close/>
                  <a:moveTo>
                    <a:pt x="6621" y="0"/>
                  </a:moveTo>
                  <a:lnTo>
                    <a:pt x="6621" y="15"/>
                  </a:lnTo>
                  <a:lnTo>
                    <a:pt x="6717" y="15"/>
                  </a:lnTo>
                  <a:lnTo>
                    <a:pt x="6717" y="0"/>
                  </a:lnTo>
                  <a:close/>
                  <a:moveTo>
                    <a:pt x="6814" y="0"/>
                  </a:moveTo>
                  <a:lnTo>
                    <a:pt x="6829" y="15"/>
                  </a:lnTo>
                  <a:lnTo>
                    <a:pt x="6925" y="15"/>
                  </a:lnTo>
                  <a:lnTo>
                    <a:pt x="6925" y="0"/>
                  </a:lnTo>
                  <a:close/>
                  <a:moveTo>
                    <a:pt x="7021" y="0"/>
                  </a:moveTo>
                  <a:lnTo>
                    <a:pt x="7041" y="15"/>
                  </a:lnTo>
                  <a:lnTo>
                    <a:pt x="7137" y="15"/>
                  </a:lnTo>
                  <a:lnTo>
                    <a:pt x="7137" y="0"/>
                  </a:lnTo>
                  <a:close/>
                  <a:moveTo>
                    <a:pt x="7233" y="0"/>
                  </a:moveTo>
                  <a:lnTo>
                    <a:pt x="7248" y="15"/>
                  </a:lnTo>
                  <a:lnTo>
                    <a:pt x="7329" y="15"/>
                  </a:lnTo>
                  <a:lnTo>
                    <a:pt x="7344" y="0"/>
                  </a:lnTo>
                  <a:close/>
                  <a:moveTo>
                    <a:pt x="7441" y="0"/>
                  </a:moveTo>
                  <a:lnTo>
                    <a:pt x="7456" y="15"/>
                  </a:lnTo>
                  <a:lnTo>
                    <a:pt x="7537" y="15"/>
                  </a:lnTo>
                  <a:lnTo>
                    <a:pt x="7552" y="0"/>
                  </a:lnTo>
                  <a:close/>
                  <a:moveTo>
                    <a:pt x="7648" y="0"/>
                  </a:moveTo>
                  <a:lnTo>
                    <a:pt x="7664" y="15"/>
                  </a:lnTo>
                  <a:lnTo>
                    <a:pt x="7745" y="15"/>
                  </a:lnTo>
                  <a:lnTo>
                    <a:pt x="7760" y="0"/>
                  </a:lnTo>
                  <a:close/>
                  <a:moveTo>
                    <a:pt x="7856" y="0"/>
                  </a:moveTo>
                  <a:lnTo>
                    <a:pt x="7856" y="15"/>
                  </a:lnTo>
                  <a:lnTo>
                    <a:pt x="7952" y="15"/>
                  </a:lnTo>
                  <a:lnTo>
                    <a:pt x="7968" y="0"/>
                  </a:lnTo>
                  <a:close/>
                  <a:moveTo>
                    <a:pt x="8064" y="0"/>
                  </a:moveTo>
                  <a:lnTo>
                    <a:pt x="8064" y="15"/>
                  </a:lnTo>
                  <a:lnTo>
                    <a:pt x="8160" y="15"/>
                  </a:lnTo>
                  <a:lnTo>
                    <a:pt x="8175" y="0"/>
                  </a:lnTo>
                  <a:close/>
                  <a:moveTo>
                    <a:pt x="8272" y="0"/>
                  </a:moveTo>
                  <a:lnTo>
                    <a:pt x="8272" y="15"/>
                  </a:lnTo>
                  <a:lnTo>
                    <a:pt x="8368" y="15"/>
                  </a:lnTo>
                  <a:lnTo>
                    <a:pt x="8368" y="0"/>
                  </a:lnTo>
                  <a:close/>
                  <a:moveTo>
                    <a:pt x="8483" y="0"/>
                  </a:moveTo>
                  <a:lnTo>
                    <a:pt x="8483" y="15"/>
                  </a:lnTo>
                  <a:lnTo>
                    <a:pt x="8579" y="15"/>
                  </a:lnTo>
                  <a:lnTo>
                    <a:pt x="8579" y="0"/>
                  </a:lnTo>
                  <a:close/>
                  <a:moveTo>
                    <a:pt x="8676" y="0"/>
                  </a:moveTo>
                  <a:lnTo>
                    <a:pt x="8691" y="15"/>
                  </a:lnTo>
                  <a:lnTo>
                    <a:pt x="8787" y="15"/>
                  </a:lnTo>
                  <a:lnTo>
                    <a:pt x="8787" y="0"/>
                  </a:lnTo>
                  <a:close/>
                  <a:moveTo>
                    <a:pt x="8883" y="0"/>
                  </a:moveTo>
                  <a:lnTo>
                    <a:pt x="8899" y="15"/>
                  </a:lnTo>
                  <a:lnTo>
                    <a:pt x="8995" y="15"/>
                  </a:lnTo>
                  <a:lnTo>
                    <a:pt x="8995" y="0"/>
                  </a:lnTo>
                  <a:close/>
                  <a:moveTo>
                    <a:pt x="9091" y="0"/>
                  </a:moveTo>
                  <a:lnTo>
                    <a:pt x="9106" y="15"/>
                  </a:lnTo>
                  <a:lnTo>
                    <a:pt x="9187" y="15"/>
                  </a:lnTo>
                  <a:lnTo>
                    <a:pt x="9203" y="0"/>
                  </a:lnTo>
                  <a:close/>
                  <a:moveTo>
                    <a:pt x="9299" y="0"/>
                  </a:moveTo>
                  <a:lnTo>
                    <a:pt x="9314" y="15"/>
                  </a:lnTo>
                  <a:lnTo>
                    <a:pt x="9395" y="15"/>
                  </a:lnTo>
                  <a:lnTo>
                    <a:pt x="9410" y="0"/>
                  </a:lnTo>
                  <a:close/>
                  <a:moveTo>
                    <a:pt x="9506" y="0"/>
                  </a:moveTo>
                  <a:lnTo>
                    <a:pt x="9522" y="15"/>
                  </a:lnTo>
                  <a:lnTo>
                    <a:pt x="9603" y="15"/>
                  </a:lnTo>
                  <a:lnTo>
                    <a:pt x="9618" y="0"/>
                  </a:lnTo>
                  <a:close/>
                  <a:moveTo>
                    <a:pt x="9714" y="0"/>
                  </a:moveTo>
                  <a:lnTo>
                    <a:pt x="9714" y="15"/>
                  </a:lnTo>
                  <a:lnTo>
                    <a:pt x="9810" y="15"/>
                  </a:lnTo>
                  <a:lnTo>
                    <a:pt x="9830" y="0"/>
                  </a:lnTo>
                  <a:close/>
                  <a:moveTo>
                    <a:pt x="9926" y="0"/>
                  </a:moveTo>
                  <a:lnTo>
                    <a:pt x="9926" y="15"/>
                  </a:lnTo>
                  <a:lnTo>
                    <a:pt x="10022" y="15"/>
                  </a:lnTo>
                  <a:lnTo>
                    <a:pt x="10022" y="0"/>
                  </a:lnTo>
                  <a:close/>
                  <a:moveTo>
                    <a:pt x="10134" y="0"/>
                  </a:moveTo>
                  <a:lnTo>
                    <a:pt x="10134" y="15"/>
                  </a:lnTo>
                  <a:lnTo>
                    <a:pt x="10230" y="15"/>
                  </a:lnTo>
                  <a:lnTo>
                    <a:pt x="10230" y="0"/>
                  </a:lnTo>
                  <a:close/>
                  <a:moveTo>
                    <a:pt x="10341" y="0"/>
                  </a:moveTo>
                  <a:lnTo>
                    <a:pt x="10341" y="15"/>
                  </a:lnTo>
                  <a:lnTo>
                    <a:pt x="10437" y="15"/>
                  </a:lnTo>
                  <a:lnTo>
                    <a:pt x="10437" y="0"/>
                  </a:lnTo>
                  <a:close/>
                  <a:moveTo>
                    <a:pt x="10534" y="0"/>
                  </a:moveTo>
                  <a:lnTo>
                    <a:pt x="10549" y="15"/>
                  </a:lnTo>
                  <a:lnTo>
                    <a:pt x="10645" y="15"/>
                  </a:lnTo>
                  <a:lnTo>
                    <a:pt x="10645" y="0"/>
                  </a:lnTo>
                  <a:close/>
                  <a:moveTo>
                    <a:pt x="10741" y="0"/>
                  </a:moveTo>
                  <a:lnTo>
                    <a:pt x="10757" y="15"/>
                  </a:lnTo>
                  <a:lnTo>
                    <a:pt x="10807" y="15"/>
                  </a:lnTo>
                  <a:lnTo>
                    <a:pt x="10822"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entury Gothic" panose="020B0502020202020204" pitchFamily="34" charset="0"/>
              </a:endParaRPr>
            </a:p>
          </p:txBody>
        </p:sp>
      </p:grpSp>
      <p:sp>
        <p:nvSpPr>
          <p:cNvPr id="17" name="CuadroTexto 16">
            <a:extLst>
              <a:ext uri="{FF2B5EF4-FFF2-40B4-BE49-F238E27FC236}">
                <a16:creationId xmlns:a16="http://schemas.microsoft.com/office/drawing/2014/main" id="{ADEFAB9E-15F9-49D5-97E5-F4B40CE64CA3}"/>
              </a:ext>
            </a:extLst>
          </p:cNvPr>
          <p:cNvSpPr txBox="1"/>
          <p:nvPr/>
        </p:nvSpPr>
        <p:spPr>
          <a:xfrm>
            <a:off x="6540989" y="1522215"/>
            <a:ext cx="4606739" cy="3539430"/>
          </a:xfrm>
          <a:prstGeom prst="rect">
            <a:avLst/>
          </a:prstGeom>
          <a:noFill/>
        </p:spPr>
        <p:txBody>
          <a:bodyPr wrap="square" rtlCol="0">
            <a:spAutoFit/>
          </a:bodyPr>
          <a:lstStyle/>
          <a:p>
            <a:r>
              <a:rPr lang="es-CO" sz="2800" b="1" i="0" u="none" strike="noStrike" dirty="0">
                <a:solidFill>
                  <a:schemeClr val="bg1"/>
                </a:solidFill>
                <a:effectLst/>
                <a:latin typeface="Century Gothic" panose="020B0502020202020204" pitchFamily="34" charset="0"/>
              </a:rPr>
              <a:t>Cada pareja debe mantener un</a:t>
            </a:r>
            <a:r>
              <a:rPr lang="es-CO" sz="2800" b="1" i="0" u="none" strike="noStrike" dirty="0">
                <a:solidFill>
                  <a:srgbClr val="FFC000"/>
                </a:solidFill>
                <a:effectLst/>
                <a:latin typeface="Century Gothic" panose="020B0502020202020204" pitchFamily="34" charset="0"/>
              </a:rPr>
              <a:t> EQUILIBRIO ÓPTIMO </a:t>
            </a:r>
            <a:r>
              <a:rPr lang="es-CO" sz="2800" b="1" i="0" u="none" strike="noStrike" dirty="0">
                <a:solidFill>
                  <a:schemeClr val="bg1"/>
                </a:solidFill>
                <a:effectLst/>
                <a:latin typeface="Century Gothic" panose="020B0502020202020204" pitchFamily="34" charset="0"/>
              </a:rPr>
              <a:t>de estos tres elementos para evitar caer ante los </a:t>
            </a:r>
            <a:r>
              <a:rPr lang="es-CO" sz="2800" b="1" i="1" u="none" strike="noStrike" dirty="0">
                <a:solidFill>
                  <a:schemeClr val="bg1"/>
                </a:solidFill>
                <a:effectLst/>
                <a:latin typeface="Century Gothic" panose="020B0502020202020204" pitchFamily="34" charset="0"/>
              </a:rPr>
              <a:t>"sacudiones" </a:t>
            </a:r>
            <a:r>
              <a:rPr lang="es-CO" sz="2800" b="1" i="0" u="none" strike="noStrike" dirty="0">
                <a:solidFill>
                  <a:schemeClr val="bg1"/>
                </a:solidFill>
                <a:effectLst/>
                <a:latin typeface="Century Gothic" panose="020B0502020202020204" pitchFamily="34" charset="0"/>
              </a:rPr>
              <a:t>y retos comunes de las relaciones.</a:t>
            </a:r>
            <a:endParaRPr lang="en-US" sz="2800" dirty="0">
              <a:solidFill>
                <a:schemeClr val="bg1"/>
              </a:solidFill>
              <a:latin typeface="Century Gothic" panose="020B0502020202020204" pitchFamily="34" charset="0"/>
            </a:endParaRPr>
          </a:p>
        </p:txBody>
      </p:sp>
      <p:grpSp>
        <p:nvGrpSpPr>
          <p:cNvPr id="18" name="Google Shape;860;p47">
            <a:extLst>
              <a:ext uri="{FF2B5EF4-FFF2-40B4-BE49-F238E27FC236}">
                <a16:creationId xmlns:a16="http://schemas.microsoft.com/office/drawing/2014/main" id="{0E00A27C-5DEB-4522-8763-AB00B3CC25AB}"/>
              </a:ext>
            </a:extLst>
          </p:cNvPr>
          <p:cNvGrpSpPr/>
          <p:nvPr/>
        </p:nvGrpSpPr>
        <p:grpSpPr>
          <a:xfrm rot="20153340">
            <a:off x="4934473" y="575446"/>
            <a:ext cx="2340833" cy="678665"/>
            <a:chOff x="2889325" y="457675"/>
            <a:chExt cx="3365350" cy="867171"/>
          </a:xfrm>
        </p:grpSpPr>
        <p:sp>
          <p:nvSpPr>
            <p:cNvPr id="19" name="Google Shape;861;p47">
              <a:extLst>
                <a:ext uri="{FF2B5EF4-FFF2-40B4-BE49-F238E27FC236}">
                  <a16:creationId xmlns:a16="http://schemas.microsoft.com/office/drawing/2014/main" id="{72D96B72-7157-4C1B-AD06-A38D090B7D3F}"/>
                </a:ext>
              </a:extLst>
            </p:cNvPr>
            <p:cNvSpPr/>
            <p:nvPr/>
          </p:nvSpPr>
          <p:spPr>
            <a:xfrm>
              <a:off x="6030210" y="457675"/>
              <a:ext cx="224465" cy="867171"/>
            </a:xfrm>
            <a:custGeom>
              <a:avLst/>
              <a:gdLst/>
              <a:ahLst/>
              <a:cxnLst/>
              <a:rect l="l" t="t" r="r" b="b"/>
              <a:pathLst>
                <a:path w="1252" h="8960" extrusionOk="0">
                  <a:moveTo>
                    <a:pt x="1" y="0"/>
                  </a:moveTo>
                  <a:lnTo>
                    <a:pt x="112" y="8960"/>
                  </a:lnTo>
                  <a:lnTo>
                    <a:pt x="978" y="8960"/>
                  </a:lnTo>
                  <a:lnTo>
                    <a:pt x="1043" y="8879"/>
                  </a:lnTo>
                  <a:lnTo>
                    <a:pt x="932" y="8783"/>
                  </a:lnTo>
                  <a:lnTo>
                    <a:pt x="913" y="8621"/>
                  </a:lnTo>
                  <a:lnTo>
                    <a:pt x="866" y="8494"/>
                  </a:lnTo>
                  <a:lnTo>
                    <a:pt x="897" y="8348"/>
                  </a:lnTo>
                  <a:lnTo>
                    <a:pt x="913" y="8348"/>
                  </a:lnTo>
                  <a:lnTo>
                    <a:pt x="932" y="8252"/>
                  </a:lnTo>
                  <a:lnTo>
                    <a:pt x="963" y="8094"/>
                  </a:lnTo>
                  <a:lnTo>
                    <a:pt x="1028" y="8029"/>
                  </a:lnTo>
                  <a:lnTo>
                    <a:pt x="978" y="7983"/>
                  </a:lnTo>
                  <a:lnTo>
                    <a:pt x="1009" y="7948"/>
                  </a:lnTo>
                  <a:lnTo>
                    <a:pt x="1074" y="7902"/>
                  </a:lnTo>
                  <a:lnTo>
                    <a:pt x="993" y="7740"/>
                  </a:lnTo>
                  <a:lnTo>
                    <a:pt x="1105" y="7629"/>
                  </a:lnTo>
                  <a:lnTo>
                    <a:pt x="1043" y="7421"/>
                  </a:lnTo>
                  <a:lnTo>
                    <a:pt x="1028" y="7259"/>
                  </a:lnTo>
                  <a:lnTo>
                    <a:pt x="1105" y="7229"/>
                  </a:lnTo>
                  <a:lnTo>
                    <a:pt x="1170" y="7179"/>
                  </a:lnTo>
                  <a:lnTo>
                    <a:pt x="1124" y="7067"/>
                  </a:lnTo>
                  <a:lnTo>
                    <a:pt x="1059" y="6875"/>
                  </a:lnTo>
                  <a:lnTo>
                    <a:pt x="1043" y="6732"/>
                  </a:lnTo>
                  <a:lnTo>
                    <a:pt x="1009" y="6636"/>
                  </a:lnTo>
                  <a:lnTo>
                    <a:pt x="978" y="6617"/>
                  </a:lnTo>
                  <a:lnTo>
                    <a:pt x="963" y="6555"/>
                  </a:lnTo>
                  <a:lnTo>
                    <a:pt x="1074" y="6425"/>
                  </a:lnTo>
                  <a:lnTo>
                    <a:pt x="978" y="6251"/>
                  </a:lnTo>
                  <a:lnTo>
                    <a:pt x="1028" y="6155"/>
                  </a:lnTo>
                  <a:lnTo>
                    <a:pt x="932" y="6059"/>
                  </a:lnTo>
                  <a:lnTo>
                    <a:pt x="932" y="6009"/>
                  </a:lnTo>
                  <a:lnTo>
                    <a:pt x="932" y="5897"/>
                  </a:lnTo>
                  <a:lnTo>
                    <a:pt x="913" y="5867"/>
                  </a:lnTo>
                  <a:lnTo>
                    <a:pt x="897" y="5817"/>
                  </a:lnTo>
                  <a:lnTo>
                    <a:pt x="866" y="5690"/>
                  </a:lnTo>
                  <a:lnTo>
                    <a:pt x="897" y="5609"/>
                  </a:lnTo>
                  <a:lnTo>
                    <a:pt x="836" y="5432"/>
                  </a:lnTo>
                  <a:lnTo>
                    <a:pt x="897" y="5367"/>
                  </a:lnTo>
                  <a:lnTo>
                    <a:pt x="882" y="5255"/>
                  </a:lnTo>
                  <a:lnTo>
                    <a:pt x="947" y="5224"/>
                  </a:lnTo>
                  <a:lnTo>
                    <a:pt x="1009" y="5159"/>
                  </a:lnTo>
                  <a:lnTo>
                    <a:pt x="866" y="4951"/>
                  </a:lnTo>
                  <a:lnTo>
                    <a:pt x="882" y="4905"/>
                  </a:lnTo>
                  <a:lnTo>
                    <a:pt x="866" y="4840"/>
                  </a:lnTo>
                  <a:lnTo>
                    <a:pt x="1009" y="4759"/>
                  </a:lnTo>
                  <a:lnTo>
                    <a:pt x="993" y="4616"/>
                  </a:lnTo>
                  <a:lnTo>
                    <a:pt x="1009" y="4501"/>
                  </a:lnTo>
                  <a:lnTo>
                    <a:pt x="963" y="4424"/>
                  </a:lnTo>
                  <a:lnTo>
                    <a:pt x="1074" y="4455"/>
                  </a:lnTo>
                  <a:lnTo>
                    <a:pt x="947" y="4247"/>
                  </a:lnTo>
                  <a:lnTo>
                    <a:pt x="978" y="4136"/>
                  </a:lnTo>
                  <a:lnTo>
                    <a:pt x="978" y="4020"/>
                  </a:lnTo>
                  <a:lnTo>
                    <a:pt x="1028" y="4005"/>
                  </a:lnTo>
                  <a:lnTo>
                    <a:pt x="1090" y="3766"/>
                  </a:lnTo>
                  <a:lnTo>
                    <a:pt x="1155" y="3635"/>
                  </a:lnTo>
                  <a:lnTo>
                    <a:pt x="1105" y="3605"/>
                  </a:lnTo>
                  <a:lnTo>
                    <a:pt x="1074" y="3524"/>
                  </a:lnTo>
                  <a:lnTo>
                    <a:pt x="1105" y="3478"/>
                  </a:lnTo>
                  <a:lnTo>
                    <a:pt x="1074" y="3366"/>
                  </a:lnTo>
                  <a:lnTo>
                    <a:pt x="1090" y="3220"/>
                  </a:lnTo>
                  <a:lnTo>
                    <a:pt x="1140" y="3189"/>
                  </a:lnTo>
                  <a:lnTo>
                    <a:pt x="1140" y="3139"/>
                  </a:lnTo>
                  <a:lnTo>
                    <a:pt x="1170" y="3028"/>
                  </a:lnTo>
                  <a:lnTo>
                    <a:pt x="1155" y="2981"/>
                  </a:lnTo>
                  <a:lnTo>
                    <a:pt x="1124" y="2916"/>
                  </a:lnTo>
                  <a:lnTo>
                    <a:pt x="1059" y="2851"/>
                  </a:lnTo>
                  <a:lnTo>
                    <a:pt x="1140" y="2724"/>
                  </a:lnTo>
                  <a:lnTo>
                    <a:pt x="1105" y="2693"/>
                  </a:lnTo>
                  <a:lnTo>
                    <a:pt x="1124" y="2628"/>
                  </a:lnTo>
                  <a:lnTo>
                    <a:pt x="1140" y="2578"/>
                  </a:lnTo>
                  <a:lnTo>
                    <a:pt x="1170" y="2516"/>
                  </a:lnTo>
                  <a:lnTo>
                    <a:pt x="1251" y="2501"/>
                  </a:lnTo>
                  <a:lnTo>
                    <a:pt x="1155" y="2354"/>
                  </a:lnTo>
                  <a:lnTo>
                    <a:pt x="1140" y="2258"/>
                  </a:lnTo>
                  <a:lnTo>
                    <a:pt x="1124" y="2097"/>
                  </a:lnTo>
                  <a:lnTo>
                    <a:pt x="1105" y="2000"/>
                  </a:lnTo>
                  <a:lnTo>
                    <a:pt x="1105" y="1970"/>
                  </a:lnTo>
                  <a:lnTo>
                    <a:pt x="1090" y="1843"/>
                  </a:lnTo>
                  <a:lnTo>
                    <a:pt x="1124" y="1808"/>
                  </a:lnTo>
                  <a:lnTo>
                    <a:pt x="1105" y="1747"/>
                  </a:lnTo>
                  <a:lnTo>
                    <a:pt x="1074" y="1616"/>
                  </a:lnTo>
                  <a:lnTo>
                    <a:pt x="1124" y="1520"/>
                  </a:lnTo>
                  <a:lnTo>
                    <a:pt x="1028" y="1327"/>
                  </a:lnTo>
                  <a:lnTo>
                    <a:pt x="1105" y="1266"/>
                  </a:lnTo>
                  <a:lnTo>
                    <a:pt x="1090" y="1135"/>
                  </a:lnTo>
                  <a:lnTo>
                    <a:pt x="1105" y="977"/>
                  </a:lnTo>
                  <a:lnTo>
                    <a:pt x="1074" y="896"/>
                  </a:lnTo>
                  <a:lnTo>
                    <a:pt x="1124" y="866"/>
                  </a:lnTo>
                  <a:lnTo>
                    <a:pt x="1074" y="704"/>
                  </a:lnTo>
                  <a:lnTo>
                    <a:pt x="1074" y="639"/>
                  </a:lnTo>
                  <a:lnTo>
                    <a:pt x="1124" y="496"/>
                  </a:lnTo>
                  <a:lnTo>
                    <a:pt x="1028" y="223"/>
                  </a:lnTo>
                  <a:lnTo>
                    <a:pt x="993" y="127"/>
                  </a:lnTo>
                  <a:lnTo>
                    <a:pt x="1028" y="31"/>
                  </a:lnTo>
                  <a:lnTo>
                    <a:pt x="1009"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entury Gothic" panose="020B0502020202020204" pitchFamily="34" charset="0"/>
              </a:endParaRPr>
            </a:p>
          </p:txBody>
        </p:sp>
        <p:sp>
          <p:nvSpPr>
            <p:cNvPr id="20" name="Google Shape;862;p47">
              <a:extLst>
                <a:ext uri="{FF2B5EF4-FFF2-40B4-BE49-F238E27FC236}">
                  <a16:creationId xmlns:a16="http://schemas.microsoft.com/office/drawing/2014/main" id="{3A0A81E6-5E06-47CD-A64F-C324321D0F7A}"/>
                </a:ext>
              </a:extLst>
            </p:cNvPr>
            <p:cNvSpPr/>
            <p:nvPr/>
          </p:nvSpPr>
          <p:spPr>
            <a:xfrm>
              <a:off x="2889325" y="457675"/>
              <a:ext cx="3304581" cy="867171"/>
            </a:xfrm>
            <a:custGeom>
              <a:avLst/>
              <a:gdLst/>
              <a:ahLst/>
              <a:cxnLst/>
              <a:rect l="l" t="t" r="r" b="b"/>
              <a:pathLst>
                <a:path w="18432" h="8960" extrusionOk="0">
                  <a:moveTo>
                    <a:pt x="289" y="0"/>
                  </a:moveTo>
                  <a:lnTo>
                    <a:pt x="289" y="46"/>
                  </a:lnTo>
                  <a:lnTo>
                    <a:pt x="274" y="77"/>
                  </a:lnTo>
                  <a:lnTo>
                    <a:pt x="255" y="173"/>
                  </a:lnTo>
                  <a:lnTo>
                    <a:pt x="193" y="496"/>
                  </a:lnTo>
                  <a:lnTo>
                    <a:pt x="305" y="719"/>
                  </a:lnTo>
                  <a:lnTo>
                    <a:pt x="385" y="785"/>
                  </a:lnTo>
                  <a:lnTo>
                    <a:pt x="335" y="846"/>
                  </a:lnTo>
                  <a:lnTo>
                    <a:pt x="255" y="1023"/>
                  </a:lnTo>
                  <a:lnTo>
                    <a:pt x="224" y="1154"/>
                  </a:lnTo>
                  <a:lnTo>
                    <a:pt x="178" y="1346"/>
                  </a:lnTo>
                  <a:lnTo>
                    <a:pt x="97" y="1423"/>
                  </a:lnTo>
                  <a:lnTo>
                    <a:pt x="81" y="1570"/>
                  </a:lnTo>
                  <a:lnTo>
                    <a:pt x="81" y="1747"/>
                  </a:lnTo>
                  <a:lnTo>
                    <a:pt x="47" y="1808"/>
                  </a:lnTo>
                  <a:lnTo>
                    <a:pt x="178" y="2035"/>
                  </a:lnTo>
                  <a:lnTo>
                    <a:pt x="97" y="2227"/>
                  </a:lnTo>
                  <a:lnTo>
                    <a:pt x="81" y="2258"/>
                  </a:lnTo>
                  <a:lnTo>
                    <a:pt x="112" y="2370"/>
                  </a:lnTo>
                  <a:lnTo>
                    <a:pt x="128" y="2516"/>
                  </a:lnTo>
                  <a:lnTo>
                    <a:pt x="178" y="2658"/>
                  </a:lnTo>
                  <a:lnTo>
                    <a:pt x="143" y="2851"/>
                  </a:lnTo>
                  <a:lnTo>
                    <a:pt x="62" y="2851"/>
                  </a:lnTo>
                  <a:lnTo>
                    <a:pt x="47" y="2901"/>
                  </a:lnTo>
                  <a:lnTo>
                    <a:pt x="1" y="2962"/>
                  </a:lnTo>
                  <a:lnTo>
                    <a:pt x="81" y="3078"/>
                  </a:lnTo>
                  <a:lnTo>
                    <a:pt x="128" y="3205"/>
                  </a:lnTo>
                  <a:lnTo>
                    <a:pt x="47" y="3285"/>
                  </a:lnTo>
                  <a:lnTo>
                    <a:pt x="31" y="3462"/>
                  </a:lnTo>
                  <a:lnTo>
                    <a:pt x="143" y="3701"/>
                  </a:lnTo>
                  <a:lnTo>
                    <a:pt x="143" y="3878"/>
                  </a:lnTo>
                  <a:lnTo>
                    <a:pt x="178" y="4039"/>
                  </a:lnTo>
                  <a:lnTo>
                    <a:pt x="178" y="4136"/>
                  </a:lnTo>
                  <a:lnTo>
                    <a:pt x="208" y="4247"/>
                  </a:lnTo>
                  <a:lnTo>
                    <a:pt x="178" y="4309"/>
                  </a:lnTo>
                  <a:lnTo>
                    <a:pt x="158" y="4389"/>
                  </a:lnTo>
                  <a:lnTo>
                    <a:pt x="62" y="4520"/>
                  </a:lnTo>
                  <a:lnTo>
                    <a:pt x="143" y="4663"/>
                  </a:lnTo>
                  <a:lnTo>
                    <a:pt x="255" y="4840"/>
                  </a:lnTo>
                  <a:lnTo>
                    <a:pt x="158" y="4886"/>
                  </a:lnTo>
                  <a:lnTo>
                    <a:pt x="178" y="4936"/>
                  </a:lnTo>
                  <a:lnTo>
                    <a:pt x="112" y="5017"/>
                  </a:lnTo>
                  <a:lnTo>
                    <a:pt x="158" y="5078"/>
                  </a:lnTo>
                  <a:lnTo>
                    <a:pt x="112" y="5209"/>
                  </a:lnTo>
                  <a:lnTo>
                    <a:pt x="128" y="5351"/>
                  </a:lnTo>
                  <a:lnTo>
                    <a:pt x="178" y="5640"/>
                  </a:lnTo>
                  <a:lnTo>
                    <a:pt x="112" y="5705"/>
                  </a:lnTo>
                  <a:lnTo>
                    <a:pt x="97" y="6024"/>
                  </a:lnTo>
                  <a:lnTo>
                    <a:pt x="158" y="6251"/>
                  </a:lnTo>
                  <a:lnTo>
                    <a:pt x="193" y="6571"/>
                  </a:lnTo>
                  <a:lnTo>
                    <a:pt x="239" y="6732"/>
                  </a:lnTo>
                  <a:lnTo>
                    <a:pt x="274" y="6844"/>
                  </a:lnTo>
                  <a:lnTo>
                    <a:pt x="193" y="6940"/>
                  </a:lnTo>
                  <a:lnTo>
                    <a:pt x="305" y="7117"/>
                  </a:lnTo>
                  <a:lnTo>
                    <a:pt x="255" y="7213"/>
                  </a:lnTo>
                  <a:lnTo>
                    <a:pt x="239" y="7406"/>
                  </a:lnTo>
                  <a:lnTo>
                    <a:pt x="385" y="7740"/>
                  </a:lnTo>
                  <a:lnTo>
                    <a:pt x="320" y="8044"/>
                  </a:lnTo>
                  <a:lnTo>
                    <a:pt x="447" y="8252"/>
                  </a:lnTo>
                  <a:lnTo>
                    <a:pt x="335" y="8494"/>
                  </a:lnTo>
                  <a:lnTo>
                    <a:pt x="305" y="8606"/>
                  </a:lnTo>
                  <a:lnTo>
                    <a:pt x="239" y="8671"/>
                  </a:lnTo>
                  <a:lnTo>
                    <a:pt x="351" y="8894"/>
                  </a:lnTo>
                  <a:lnTo>
                    <a:pt x="18097" y="8960"/>
                  </a:lnTo>
                  <a:lnTo>
                    <a:pt x="18143" y="8848"/>
                  </a:lnTo>
                  <a:lnTo>
                    <a:pt x="18178" y="8783"/>
                  </a:lnTo>
                  <a:lnTo>
                    <a:pt x="18066" y="8575"/>
                  </a:lnTo>
                  <a:lnTo>
                    <a:pt x="18143" y="8575"/>
                  </a:lnTo>
                  <a:lnTo>
                    <a:pt x="18112" y="8479"/>
                  </a:lnTo>
                  <a:lnTo>
                    <a:pt x="18112" y="8413"/>
                  </a:lnTo>
                  <a:lnTo>
                    <a:pt x="18143" y="8317"/>
                  </a:lnTo>
                  <a:lnTo>
                    <a:pt x="18066" y="8140"/>
                  </a:lnTo>
                  <a:lnTo>
                    <a:pt x="18097" y="8125"/>
                  </a:lnTo>
                  <a:lnTo>
                    <a:pt x="18193" y="8044"/>
                  </a:lnTo>
                  <a:lnTo>
                    <a:pt x="18209" y="7998"/>
                  </a:lnTo>
                  <a:lnTo>
                    <a:pt x="18178" y="7886"/>
                  </a:lnTo>
                  <a:lnTo>
                    <a:pt x="18259" y="7821"/>
                  </a:lnTo>
                  <a:lnTo>
                    <a:pt x="18209" y="7579"/>
                  </a:lnTo>
                  <a:lnTo>
                    <a:pt x="18178" y="7406"/>
                  </a:lnTo>
                  <a:lnTo>
                    <a:pt x="18224" y="7340"/>
                  </a:lnTo>
                  <a:lnTo>
                    <a:pt x="18259" y="7148"/>
                  </a:lnTo>
                  <a:lnTo>
                    <a:pt x="18178" y="7082"/>
                  </a:lnTo>
                  <a:lnTo>
                    <a:pt x="18112" y="6763"/>
                  </a:lnTo>
                  <a:lnTo>
                    <a:pt x="18066" y="6732"/>
                  </a:lnTo>
                  <a:lnTo>
                    <a:pt x="18128" y="6601"/>
                  </a:lnTo>
                  <a:lnTo>
                    <a:pt x="18016" y="6444"/>
                  </a:lnTo>
                  <a:lnTo>
                    <a:pt x="18143" y="6313"/>
                  </a:lnTo>
                  <a:lnTo>
                    <a:pt x="18047" y="6090"/>
                  </a:lnTo>
                  <a:lnTo>
                    <a:pt x="18082" y="5882"/>
                  </a:lnTo>
                  <a:lnTo>
                    <a:pt x="18178" y="5867"/>
                  </a:lnTo>
                  <a:lnTo>
                    <a:pt x="18112" y="5721"/>
                  </a:lnTo>
                  <a:lnTo>
                    <a:pt x="18112" y="5594"/>
                  </a:lnTo>
                  <a:lnTo>
                    <a:pt x="18097" y="5367"/>
                  </a:lnTo>
                  <a:lnTo>
                    <a:pt x="18082" y="5174"/>
                  </a:lnTo>
                  <a:lnTo>
                    <a:pt x="18066" y="4951"/>
                  </a:lnTo>
                  <a:lnTo>
                    <a:pt x="18143" y="4870"/>
                  </a:lnTo>
                  <a:lnTo>
                    <a:pt x="18097" y="4809"/>
                  </a:lnTo>
                  <a:lnTo>
                    <a:pt x="18143" y="4743"/>
                  </a:lnTo>
                  <a:lnTo>
                    <a:pt x="18162" y="4597"/>
                  </a:lnTo>
                  <a:lnTo>
                    <a:pt x="18097" y="4424"/>
                  </a:lnTo>
                  <a:lnTo>
                    <a:pt x="18274" y="4328"/>
                  </a:lnTo>
                  <a:lnTo>
                    <a:pt x="18259" y="4166"/>
                  </a:lnTo>
                  <a:lnTo>
                    <a:pt x="18193" y="4020"/>
                  </a:lnTo>
                  <a:lnTo>
                    <a:pt x="18274" y="3924"/>
                  </a:lnTo>
                  <a:lnTo>
                    <a:pt x="18239" y="3732"/>
                  </a:lnTo>
                  <a:lnTo>
                    <a:pt x="18355" y="3655"/>
                  </a:lnTo>
                  <a:lnTo>
                    <a:pt x="18320" y="3412"/>
                  </a:lnTo>
                  <a:lnTo>
                    <a:pt x="18274" y="3270"/>
                  </a:lnTo>
                  <a:lnTo>
                    <a:pt x="18355" y="2805"/>
                  </a:lnTo>
                  <a:lnTo>
                    <a:pt x="18289" y="2628"/>
                  </a:lnTo>
                  <a:lnTo>
                    <a:pt x="18416" y="2562"/>
                  </a:lnTo>
                  <a:lnTo>
                    <a:pt x="18416" y="2531"/>
                  </a:lnTo>
                  <a:lnTo>
                    <a:pt x="18416" y="2451"/>
                  </a:lnTo>
                  <a:lnTo>
                    <a:pt x="18385" y="2324"/>
                  </a:lnTo>
                  <a:lnTo>
                    <a:pt x="18320" y="2274"/>
                  </a:lnTo>
                  <a:lnTo>
                    <a:pt x="18385" y="2274"/>
                  </a:lnTo>
                  <a:lnTo>
                    <a:pt x="18432" y="2162"/>
                  </a:lnTo>
                  <a:lnTo>
                    <a:pt x="18355" y="2116"/>
                  </a:lnTo>
                  <a:lnTo>
                    <a:pt x="18385" y="1874"/>
                  </a:lnTo>
                  <a:lnTo>
                    <a:pt x="18239" y="1666"/>
                  </a:lnTo>
                  <a:lnTo>
                    <a:pt x="18355" y="1600"/>
                  </a:lnTo>
                  <a:lnTo>
                    <a:pt x="18259" y="1408"/>
                  </a:lnTo>
                  <a:lnTo>
                    <a:pt x="18259" y="1346"/>
                  </a:lnTo>
                  <a:lnTo>
                    <a:pt x="18193" y="1216"/>
                  </a:lnTo>
                  <a:lnTo>
                    <a:pt x="18355" y="1089"/>
                  </a:lnTo>
                  <a:lnTo>
                    <a:pt x="18305" y="912"/>
                  </a:lnTo>
                  <a:lnTo>
                    <a:pt x="18259" y="866"/>
                  </a:lnTo>
                  <a:lnTo>
                    <a:pt x="18355" y="750"/>
                  </a:lnTo>
                  <a:lnTo>
                    <a:pt x="18370" y="577"/>
                  </a:lnTo>
                  <a:lnTo>
                    <a:pt x="18416" y="366"/>
                  </a:lnTo>
                  <a:lnTo>
                    <a:pt x="18370" y="192"/>
                  </a:lnTo>
                  <a:lnTo>
                    <a:pt x="1837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Century Gothic" panose="020B0502020202020204" pitchFamily="34" charset="0"/>
              </a:endParaRPr>
            </a:p>
          </p:txBody>
        </p:sp>
      </p:grpSp>
    </p:spTree>
    <p:extLst>
      <p:ext uri="{BB962C8B-B14F-4D97-AF65-F5344CB8AC3E}">
        <p14:creationId xmlns:p14="http://schemas.microsoft.com/office/powerpoint/2010/main" val="89949394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99B5B3C5-A599-465B-B2B9-866E8B2087C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1"/>
            <a:ext cx="12192001"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a:extLst>
              <a:ext uri="{FF2B5EF4-FFF2-40B4-BE49-F238E27FC236}">
                <a16:creationId xmlns:a16="http://schemas.microsoft.com/office/drawing/2014/main" id="{25C84982-7DD0-43B1-8A2D-BFA4DF1B4E6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1"/>
            <a:ext cx="12192001" cy="6858001"/>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solidFill>
                <a:schemeClr val="bg1"/>
              </a:solidFill>
              <a:latin typeface="+mj-lt"/>
            </a:endParaRPr>
          </a:p>
        </p:txBody>
      </p:sp>
      <p:grpSp>
        <p:nvGrpSpPr>
          <p:cNvPr id="13" name="Decorative Circles">
            <a:extLst>
              <a:ext uri="{FF2B5EF4-FFF2-40B4-BE49-F238E27FC236}">
                <a16:creationId xmlns:a16="http://schemas.microsoft.com/office/drawing/2014/main" id="{1D912E1C-3BBA-42F0-A3EE-FEC382E7230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 y="-1"/>
            <a:ext cx="12192001" cy="6858001"/>
            <a:chOff x="-1" y="-1"/>
            <a:chExt cx="12192001" cy="6858001"/>
          </a:xfrm>
        </p:grpSpPr>
        <p:sp>
          <p:nvSpPr>
            <p:cNvPr id="14" name="Oval 13">
              <a:extLst>
                <a:ext uri="{FF2B5EF4-FFF2-40B4-BE49-F238E27FC236}">
                  <a16:creationId xmlns:a16="http://schemas.microsoft.com/office/drawing/2014/main" id="{2FEEAC76-E273-46A8-8F8E-CE59860FE70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09098" y="727602"/>
              <a:ext cx="172408" cy="172408"/>
            </a:xfrm>
            <a:prstGeom prst="ellipse">
              <a:avLst/>
            </a:prstGeom>
            <a:solidFill>
              <a:schemeClr val="accent2">
                <a:lumMod val="40000"/>
                <a:lumOff val="6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id="{76594A0E-9400-45AD-A431-1DA1C0B2896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49947" y="136523"/>
              <a:ext cx="113367" cy="113367"/>
            </a:xfrm>
            <a:prstGeom prst="ellipse">
              <a:avLst/>
            </a:prstGeom>
            <a:solidFill>
              <a:srgbClr val="F39E29">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20916D6C-D32F-42B6-8512-CD5EDB8F2B9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575290" y="5859047"/>
              <a:ext cx="305780" cy="305780"/>
            </a:xfrm>
            <a:prstGeom prst="ellipse">
              <a:avLst/>
            </a:prstGeom>
            <a:solidFill>
              <a:schemeClr val="accent1">
                <a:lumMod val="60000"/>
                <a:lumOff val="4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3834846D-59C6-40F4-907C-F1A4689B58F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5730" y="1133938"/>
              <a:ext cx="226735" cy="226735"/>
            </a:xfrm>
            <a:prstGeom prst="ellipse">
              <a:avLst/>
            </a:prstGeom>
            <a:solidFill>
              <a:schemeClr val="accent3">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5A257CDF-2E36-4DC7-8EE4-5CD8F8ECAC8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536830" y="554419"/>
              <a:ext cx="382700" cy="382700"/>
            </a:xfrm>
            <a:prstGeom prst="ellipse">
              <a:avLst/>
            </a:prstGeom>
            <a:solidFill>
              <a:schemeClr val="accent2">
                <a:lumMod val="60000"/>
                <a:lumOff val="40000"/>
                <a:alpha val="7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Oval 18">
              <a:extLst>
                <a:ext uri="{FF2B5EF4-FFF2-40B4-BE49-F238E27FC236}">
                  <a16:creationId xmlns:a16="http://schemas.microsoft.com/office/drawing/2014/main" id="{D5B26E0E-A115-4AE2-82D8-76BB93CC494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224303" y="299808"/>
              <a:ext cx="113367" cy="113367"/>
            </a:xfrm>
            <a:prstGeom prst="ellipse">
              <a:avLst/>
            </a:prstGeom>
            <a:solidFill>
              <a:srgbClr val="F39E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a:extLst>
                <a:ext uri="{FF2B5EF4-FFF2-40B4-BE49-F238E27FC236}">
                  <a16:creationId xmlns:a16="http://schemas.microsoft.com/office/drawing/2014/main" id="{755058DB-7E01-4E95-BF59-983AA1BBB38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629630" y="5482355"/>
              <a:ext cx="94160" cy="94160"/>
            </a:xfrm>
            <a:prstGeom prst="ellipse">
              <a:avLst/>
            </a:prstGeom>
            <a:solidFill>
              <a:srgbClr val="E3BEBE">
                <a:alpha val="2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A810F7E2-23F3-44D6-B09E-71E55653605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415328" y="6124958"/>
              <a:ext cx="113367" cy="113367"/>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59D5C391-E1DB-410A-A78C-ED3BBDFF075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120382" y="6255986"/>
              <a:ext cx="305780" cy="305780"/>
            </a:xfrm>
            <a:prstGeom prst="ellipse">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Oval 22">
              <a:extLst>
                <a:ext uri="{FF2B5EF4-FFF2-40B4-BE49-F238E27FC236}">
                  <a16:creationId xmlns:a16="http://schemas.microsoft.com/office/drawing/2014/main" id="{77C4944D-9373-4283-BCAA-927A0316659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934343" y="6204350"/>
              <a:ext cx="113367" cy="113367"/>
            </a:xfrm>
            <a:prstGeom prst="ellipse">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6804C521-2D9F-4CE4-AFD3-D4F1551FEC6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642244" y="6317718"/>
              <a:ext cx="549756" cy="540282"/>
            </a:xfrm>
            <a:custGeom>
              <a:avLst/>
              <a:gdLst>
                <a:gd name="connsiteX0" fmla="*/ 1224540 w 2115556"/>
                <a:gd name="connsiteY0" fmla="*/ 0 h 2079100"/>
                <a:gd name="connsiteX1" fmla="*/ 2090421 w 2115556"/>
                <a:gd name="connsiteY1" fmla="*/ 358660 h 2079100"/>
                <a:gd name="connsiteX2" fmla="*/ 2115556 w 2115556"/>
                <a:gd name="connsiteY2" fmla="*/ 386315 h 2079100"/>
                <a:gd name="connsiteX3" fmla="*/ 2115556 w 2115556"/>
                <a:gd name="connsiteY3" fmla="*/ 2062765 h 2079100"/>
                <a:gd name="connsiteX4" fmla="*/ 2100710 w 2115556"/>
                <a:gd name="connsiteY4" fmla="*/ 2079100 h 2079100"/>
                <a:gd name="connsiteX5" fmla="*/ 348370 w 2115556"/>
                <a:gd name="connsiteY5" fmla="*/ 2079100 h 2079100"/>
                <a:gd name="connsiteX6" fmla="*/ 279625 w 2115556"/>
                <a:gd name="connsiteY6" fmla="*/ 2003461 h 2079100"/>
                <a:gd name="connsiteX7" fmla="*/ 0 w 2115556"/>
                <a:gd name="connsiteY7" fmla="*/ 1224540 h 2079100"/>
                <a:gd name="connsiteX8" fmla="*/ 1224540 w 2115556"/>
                <a:gd name="connsiteY8" fmla="*/ 0 h 2079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15556" h="2079100">
                  <a:moveTo>
                    <a:pt x="1224540" y="0"/>
                  </a:moveTo>
                  <a:cubicBezTo>
                    <a:pt x="1562687" y="0"/>
                    <a:pt x="1868823" y="137062"/>
                    <a:pt x="2090421" y="358660"/>
                  </a:cubicBezTo>
                  <a:lnTo>
                    <a:pt x="2115556" y="386315"/>
                  </a:lnTo>
                  <a:lnTo>
                    <a:pt x="2115556" y="2062765"/>
                  </a:lnTo>
                  <a:lnTo>
                    <a:pt x="2100710" y="2079100"/>
                  </a:lnTo>
                  <a:lnTo>
                    <a:pt x="348370" y="2079100"/>
                  </a:lnTo>
                  <a:lnTo>
                    <a:pt x="279625" y="2003461"/>
                  </a:lnTo>
                  <a:cubicBezTo>
                    <a:pt x="104938" y="1791789"/>
                    <a:pt x="0" y="1520419"/>
                    <a:pt x="0" y="1224540"/>
                  </a:cubicBezTo>
                  <a:cubicBezTo>
                    <a:pt x="0" y="548245"/>
                    <a:pt x="548245" y="0"/>
                    <a:pt x="1224540" y="0"/>
                  </a:cubicBezTo>
                  <a:close/>
                </a:path>
              </a:pathLst>
            </a:cu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900" dirty="0">
                <a:solidFill>
                  <a:schemeClr val="bg1"/>
                </a:solidFill>
                <a:latin typeface="+mj-lt"/>
              </a:endParaRPr>
            </a:p>
          </p:txBody>
        </p:sp>
        <p:sp>
          <p:nvSpPr>
            <p:cNvPr id="25" name="Freeform: Shape 24">
              <a:extLst>
                <a:ext uri="{FF2B5EF4-FFF2-40B4-BE49-F238E27FC236}">
                  <a16:creationId xmlns:a16="http://schemas.microsoft.com/office/drawing/2014/main" id="{755AC65C-13EF-4182-AA3C-62BE165CC03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 y="-1"/>
              <a:ext cx="510196" cy="538336"/>
            </a:xfrm>
            <a:custGeom>
              <a:avLst/>
              <a:gdLst>
                <a:gd name="connsiteX0" fmla="*/ 0 w 510196"/>
                <a:gd name="connsiteY0" fmla="*/ 0 h 538336"/>
                <a:gd name="connsiteX1" fmla="*/ 459276 w 510196"/>
                <a:gd name="connsiteY1" fmla="*/ 0 h 538336"/>
                <a:gd name="connsiteX2" fmla="*/ 482126 w 510196"/>
                <a:gd name="connsiteY2" fmla="*/ 42098 h 538336"/>
                <a:gd name="connsiteX3" fmla="*/ 510196 w 510196"/>
                <a:gd name="connsiteY3" fmla="*/ 181136 h 538336"/>
                <a:gd name="connsiteX4" fmla="*/ 152996 w 510196"/>
                <a:gd name="connsiteY4" fmla="*/ 538336 h 538336"/>
                <a:gd name="connsiteX5" fmla="*/ 13958 w 510196"/>
                <a:gd name="connsiteY5" fmla="*/ 510266 h 538336"/>
                <a:gd name="connsiteX6" fmla="*/ 0 w 510196"/>
                <a:gd name="connsiteY6" fmla="*/ 502690 h 5383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10196" h="538336">
                  <a:moveTo>
                    <a:pt x="0" y="0"/>
                  </a:moveTo>
                  <a:lnTo>
                    <a:pt x="459276" y="0"/>
                  </a:lnTo>
                  <a:lnTo>
                    <a:pt x="482126" y="42098"/>
                  </a:lnTo>
                  <a:cubicBezTo>
                    <a:pt x="500201" y="84833"/>
                    <a:pt x="510196" y="131817"/>
                    <a:pt x="510196" y="181136"/>
                  </a:cubicBezTo>
                  <a:cubicBezTo>
                    <a:pt x="510196" y="378412"/>
                    <a:pt x="350272" y="538336"/>
                    <a:pt x="152996" y="538336"/>
                  </a:cubicBezTo>
                  <a:cubicBezTo>
                    <a:pt x="103677" y="538336"/>
                    <a:pt x="56693" y="528341"/>
                    <a:pt x="13958" y="510266"/>
                  </a:cubicBezTo>
                  <a:lnTo>
                    <a:pt x="0" y="502690"/>
                  </a:lnTo>
                  <a:close/>
                </a:path>
              </a:pathLst>
            </a:cu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900" dirty="0">
                <a:solidFill>
                  <a:schemeClr val="bg1"/>
                </a:solidFill>
                <a:latin typeface="+mj-lt"/>
              </a:endParaRPr>
            </a:p>
          </p:txBody>
        </p:sp>
        <p:sp>
          <p:nvSpPr>
            <p:cNvPr id="26" name="Freeform: Shape 25">
              <a:extLst>
                <a:ext uri="{FF2B5EF4-FFF2-40B4-BE49-F238E27FC236}">
                  <a16:creationId xmlns:a16="http://schemas.microsoft.com/office/drawing/2014/main" id="{E40DA8D2-FA4B-4282-9D44-48C27B63A15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528695" y="1"/>
              <a:ext cx="554074" cy="282754"/>
            </a:xfrm>
            <a:custGeom>
              <a:avLst/>
              <a:gdLst>
                <a:gd name="connsiteX0" fmla="*/ 644 w 309162"/>
                <a:gd name="connsiteY0" fmla="*/ 0 h 157771"/>
                <a:gd name="connsiteX1" fmla="*/ 308518 w 309162"/>
                <a:gd name="connsiteY1" fmla="*/ 0 h 157771"/>
                <a:gd name="connsiteX2" fmla="*/ 309162 w 309162"/>
                <a:gd name="connsiteY2" fmla="*/ 3190 h 157771"/>
                <a:gd name="connsiteX3" fmla="*/ 154581 w 309162"/>
                <a:gd name="connsiteY3" fmla="*/ 157771 h 157771"/>
                <a:gd name="connsiteX4" fmla="*/ 0 w 309162"/>
                <a:gd name="connsiteY4" fmla="*/ 3190 h 15777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9162" h="157771">
                  <a:moveTo>
                    <a:pt x="644" y="0"/>
                  </a:moveTo>
                  <a:lnTo>
                    <a:pt x="308518" y="0"/>
                  </a:lnTo>
                  <a:lnTo>
                    <a:pt x="309162" y="3190"/>
                  </a:lnTo>
                  <a:cubicBezTo>
                    <a:pt x="309162" y="88563"/>
                    <a:pt x="239954" y="157771"/>
                    <a:pt x="154581" y="157771"/>
                  </a:cubicBezTo>
                  <a:cubicBezTo>
                    <a:pt x="69208" y="157771"/>
                    <a:pt x="0" y="88563"/>
                    <a:pt x="0" y="3190"/>
                  </a:cubicBezTo>
                  <a:close/>
                </a:path>
              </a:pathLst>
            </a:cu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900" dirty="0">
                <a:solidFill>
                  <a:schemeClr val="bg1"/>
                </a:solidFill>
                <a:latin typeface="+mj-lt"/>
              </a:endParaRPr>
            </a:p>
          </p:txBody>
        </p:sp>
        <p:sp>
          <p:nvSpPr>
            <p:cNvPr id="27" name="Oval 26">
              <a:extLst>
                <a:ext uri="{FF2B5EF4-FFF2-40B4-BE49-F238E27FC236}">
                  <a16:creationId xmlns:a16="http://schemas.microsoft.com/office/drawing/2014/main" id="{99065014-CB18-414D-A527-31ECC45700A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04140" y="1132500"/>
              <a:ext cx="84680" cy="84680"/>
            </a:xfrm>
            <a:prstGeom prst="ellipse">
              <a:avLst/>
            </a:prstGeom>
            <a:solidFill>
              <a:schemeClr val="accent2"/>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8F39E27A-56C1-4328-8DF1-2DA147C7848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2051348" y="5576515"/>
              <a:ext cx="137603" cy="210490"/>
            </a:xfrm>
            <a:custGeom>
              <a:avLst/>
              <a:gdLst>
                <a:gd name="connsiteX0" fmla="*/ 105245 w 137603"/>
                <a:gd name="connsiteY0" fmla="*/ 0 h 210490"/>
                <a:gd name="connsiteX1" fmla="*/ 137603 w 137603"/>
                <a:gd name="connsiteY1" fmla="*/ 6533 h 210490"/>
                <a:gd name="connsiteX2" fmla="*/ 137603 w 137603"/>
                <a:gd name="connsiteY2" fmla="*/ 203957 h 210490"/>
                <a:gd name="connsiteX3" fmla="*/ 105245 w 137603"/>
                <a:gd name="connsiteY3" fmla="*/ 210490 h 210490"/>
                <a:gd name="connsiteX4" fmla="*/ 0 w 137603"/>
                <a:gd name="connsiteY4" fmla="*/ 105245 h 210490"/>
                <a:gd name="connsiteX5" fmla="*/ 105245 w 137603"/>
                <a:gd name="connsiteY5" fmla="*/ 0 h 2104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7603" h="210490">
                  <a:moveTo>
                    <a:pt x="105245" y="0"/>
                  </a:moveTo>
                  <a:lnTo>
                    <a:pt x="137603" y="6533"/>
                  </a:lnTo>
                  <a:lnTo>
                    <a:pt x="137603" y="203957"/>
                  </a:lnTo>
                  <a:lnTo>
                    <a:pt x="105245" y="210490"/>
                  </a:lnTo>
                  <a:cubicBezTo>
                    <a:pt x="47120" y="210490"/>
                    <a:pt x="0" y="163370"/>
                    <a:pt x="0" y="105245"/>
                  </a:cubicBezTo>
                  <a:cubicBezTo>
                    <a:pt x="0" y="47120"/>
                    <a:pt x="47120" y="0"/>
                    <a:pt x="105245" y="0"/>
                  </a:cubicBezTo>
                  <a:close/>
                </a:path>
              </a:pathLst>
            </a:cu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900" dirty="0">
                <a:solidFill>
                  <a:schemeClr val="bg1"/>
                </a:solidFill>
                <a:latin typeface="+mj-lt"/>
              </a:endParaRPr>
            </a:p>
          </p:txBody>
        </p:sp>
      </p:grpSp>
      <p:sp useBgFill="1">
        <p:nvSpPr>
          <p:cNvPr id="30" name="Rectangle 29">
            <a:extLst>
              <a:ext uri="{FF2B5EF4-FFF2-40B4-BE49-F238E27FC236}">
                <a16:creationId xmlns:a16="http://schemas.microsoft.com/office/drawing/2014/main" id="{B7818AA9-82F7-46F6-8A83-1A6258163B4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4" name="Imagen 3" descr="Una mujer con los brazos abiertos&#10;&#10;Descripción generada automáticamente">
            <a:extLst>
              <a:ext uri="{FF2B5EF4-FFF2-40B4-BE49-F238E27FC236}">
                <a16:creationId xmlns:a16="http://schemas.microsoft.com/office/drawing/2014/main" id="{17F22B07-5E58-4202-9354-E4FDBAA2D887}"/>
              </a:ext>
            </a:extLst>
          </p:cNvPr>
          <p:cNvPicPr>
            <a:picLocks noChangeAspect="1"/>
          </p:cNvPicPr>
          <p:nvPr/>
        </p:nvPicPr>
        <p:blipFill rotWithShape="1">
          <a:blip r:embed="rId2">
            <a:alphaModFix/>
          </a:blip>
          <a:srcRect b="15414"/>
          <a:stretch/>
        </p:blipFill>
        <p:spPr>
          <a:xfrm>
            <a:off x="-1" y="10"/>
            <a:ext cx="12192001" cy="6857990"/>
          </a:xfrm>
          <a:prstGeom prst="rect">
            <a:avLst/>
          </a:prstGeom>
        </p:spPr>
      </p:pic>
      <p:grpSp>
        <p:nvGrpSpPr>
          <p:cNvPr id="29" name="Google Shape;672;p40">
            <a:extLst>
              <a:ext uri="{FF2B5EF4-FFF2-40B4-BE49-F238E27FC236}">
                <a16:creationId xmlns:a16="http://schemas.microsoft.com/office/drawing/2014/main" id="{360C4E39-BF5C-4C90-872B-B7EB439E9A35}"/>
              </a:ext>
            </a:extLst>
          </p:cNvPr>
          <p:cNvGrpSpPr/>
          <p:nvPr/>
        </p:nvGrpSpPr>
        <p:grpSpPr>
          <a:xfrm>
            <a:off x="6344267" y="2828926"/>
            <a:ext cx="5463945" cy="4029074"/>
            <a:chOff x="2585240" y="339253"/>
            <a:chExt cx="3962064" cy="1224327"/>
          </a:xfrm>
          <a:solidFill>
            <a:schemeClr val="accent1">
              <a:lumMod val="20000"/>
              <a:lumOff val="80000"/>
            </a:schemeClr>
          </a:solidFill>
        </p:grpSpPr>
        <p:sp>
          <p:nvSpPr>
            <p:cNvPr id="31" name="Google Shape;673;p40">
              <a:extLst>
                <a:ext uri="{FF2B5EF4-FFF2-40B4-BE49-F238E27FC236}">
                  <a16:creationId xmlns:a16="http://schemas.microsoft.com/office/drawing/2014/main" id="{8D65354E-F9C5-45A5-8B73-C1F32EC12579}"/>
                </a:ext>
              </a:extLst>
            </p:cNvPr>
            <p:cNvSpPr/>
            <p:nvPr/>
          </p:nvSpPr>
          <p:spPr>
            <a:xfrm>
              <a:off x="2596688" y="347608"/>
              <a:ext cx="3950616" cy="1215972"/>
            </a:xfrm>
            <a:custGeom>
              <a:avLst/>
              <a:gdLst/>
              <a:ahLst/>
              <a:cxnLst/>
              <a:rect l="l" t="t" r="r" b="b"/>
              <a:pathLst>
                <a:path w="19013" h="5852" extrusionOk="0">
                  <a:moveTo>
                    <a:pt x="19012" y="1"/>
                  </a:moveTo>
                  <a:lnTo>
                    <a:pt x="1" y="755"/>
                  </a:lnTo>
                  <a:lnTo>
                    <a:pt x="1" y="5710"/>
                  </a:lnTo>
                  <a:lnTo>
                    <a:pt x="81" y="5613"/>
                  </a:lnTo>
                  <a:lnTo>
                    <a:pt x="178" y="5563"/>
                  </a:lnTo>
                  <a:lnTo>
                    <a:pt x="239" y="5502"/>
                  </a:lnTo>
                  <a:lnTo>
                    <a:pt x="320" y="5452"/>
                  </a:lnTo>
                  <a:lnTo>
                    <a:pt x="401" y="5502"/>
                  </a:lnTo>
                  <a:lnTo>
                    <a:pt x="578" y="5259"/>
                  </a:lnTo>
                  <a:lnTo>
                    <a:pt x="785" y="5290"/>
                  </a:lnTo>
                  <a:lnTo>
                    <a:pt x="947" y="5452"/>
                  </a:lnTo>
                  <a:lnTo>
                    <a:pt x="1139" y="5436"/>
                  </a:lnTo>
                  <a:lnTo>
                    <a:pt x="1282" y="5371"/>
                  </a:lnTo>
                  <a:lnTo>
                    <a:pt x="1570" y="5517"/>
                  </a:lnTo>
                  <a:lnTo>
                    <a:pt x="1651" y="5533"/>
                  </a:lnTo>
                  <a:lnTo>
                    <a:pt x="1859" y="5502"/>
                  </a:lnTo>
                  <a:lnTo>
                    <a:pt x="2051" y="5452"/>
                  </a:lnTo>
                  <a:lnTo>
                    <a:pt x="2228" y="5548"/>
                  </a:lnTo>
                  <a:lnTo>
                    <a:pt x="2355" y="5629"/>
                  </a:lnTo>
                  <a:lnTo>
                    <a:pt x="2470" y="5502"/>
                  </a:lnTo>
                  <a:lnTo>
                    <a:pt x="2805" y="5563"/>
                  </a:lnTo>
                  <a:lnTo>
                    <a:pt x="2855" y="5517"/>
                  </a:lnTo>
                  <a:lnTo>
                    <a:pt x="2967" y="5629"/>
                  </a:lnTo>
                  <a:lnTo>
                    <a:pt x="3078" y="5598"/>
                  </a:lnTo>
                  <a:lnTo>
                    <a:pt x="3286" y="5598"/>
                  </a:lnTo>
                  <a:lnTo>
                    <a:pt x="3382" y="5579"/>
                  </a:lnTo>
                  <a:lnTo>
                    <a:pt x="3478" y="5660"/>
                  </a:lnTo>
                  <a:lnTo>
                    <a:pt x="3605" y="5694"/>
                  </a:lnTo>
                  <a:lnTo>
                    <a:pt x="3701" y="5629"/>
                  </a:lnTo>
                  <a:lnTo>
                    <a:pt x="3817" y="5710"/>
                  </a:lnTo>
                  <a:lnTo>
                    <a:pt x="3863" y="5790"/>
                  </a:lnTo>
                  <a:lnTo>
                    <a:pt x="4055" y="5771"/>
                  </a:lnTo>
                  <a:lnTo>
                    <a:pt x="4182" y="5771"/>
                  </a:lnTo>
                  <a:lnTo>
                    <a:pt x="4278" y="5710"/>
                  </a:lnTo>
                  <a:lnTo>
                    <a:pt x="4298" y="5821"/>
                  </a:lnTo>
                  <a:lnTo>
                    <a:pt x="4521" y="5821"/>
                  </a:lnTo>
                  <a:lnTo>
                    <a:pt x="4617" y="5852"/>
                  </a:lnTo>
                  <a:lnTo>
                    <a:pt x="5017" y="5771"/>
                  </a:lnTo>
                  <a:lnTo>
                    <a:pt x="5179" y="5710"/>
                  </a:lnTo>
                  <a:lnTo>
                    <a:pt x="5356" y="5740"/>
                  </a:lnTo>
                  <a:lnTo>
                    <a:pt x="5452" y="5756"/>
                  </a:lnTo>
                  <a:lnTo>
                    <a:pt x="5513" y="5598"/>
                  </a:lnTo>
                  <a:lnTo>
                    <a:pt x="5786" y="5740"/>
                  </a:lnTo>
                  <a:lnTo>
                    <a:pt x="6106" y="5629"/>
                  </a:lnTo>
                  <a:lnTo>
                    <a:pt x="6283" y="5598"/>
                  </a:lnTo>
                  <a:lnTo>
                    <a:pt x="6298" y="5517"/>
                  </a:lnTo>
                  <a:lnTo>
                    <a:pt x="6444" y="5548"/>
                  </a:lnTo>
                  <a:lnTo>
                    <a:pt x="6637" y="5386"/>
                  </a:lnTo>
                  <a:lnTo>
                    <a:pt x="6637" y="5467"/>
                  </a:lnTo>
                  <a:lnTo>
                    <a:pt x="6798" y="5548"/>
                  </a:lnTo>
                  <a:lnTo>
                    <a:pt x="6971" y="5548"/>
                  </a:lnTo>
                  <a:lnTo>
                    <a:pt x="7037" y="5406"/>
                  </a:lnTo>
                  <a:lnTo>
                    <a:pt x="7214" y="5325"/>
                  </a:lnTo>
                  <a:lnTo>
                    <a:pt x="7325" y="5421"/>
                  </a:lnTo>
                  <a:lnTo>
                    <a:pt x="7406" y="5290"/>
                  </a:lnTo>
                  <a:lnTo>
                    <a:pt x="7471" y="5194"/>
                  </a:lnTo>
                  <a:lnTo>
                    <a:pt x="7679" y="5229"/>
                  </a:lnTo>
                  <a:lnTo>
                    <a:pt x="7741" y="5179"/>
                  </a:lnTo>
                  <a:lnTo>
                    <a:pt x="7837" y="5194"/>
                  </a:lnTo>
                  <a:lnTo>
                    <a:pt x="7998" y="5002"/>
                  </a:lnTo>
                  <a:lnTo>
                    <a:pt x="8145" y="5036"/>
                  </a:lnTo>
                  <a:lnTo>
                    <a:pt x="8206" y="4986"/>
                  </a:lnTo>
                  <a:lnTo>
                    <a:pt x="8256" y="5021"/>
                  </a:lnTo>
                  <a:lnTo>
                    <a:pt x="8479" y="5021"/>
                  </a:lnTo>
                  <a:lnTo>
                    <a:pt x="8687" y="5002"/>
                  </a:lnTo>
                  <a:lnTo>
                    <a:pt x="8864" y="5083"/>
                  </a:lnTo>
                  <a:lnTo>
                    <a:pt x="8914" y="5036"/>
                  </a:lnTo>
                  <a:lnTo>
                    <a:pt x="8914" y="4809"/>
                  </a:lnTo>
                  <a:lnTo>
                    <a:pt x="9106" y="4940"/>
                  </a:lnTo>
                  <a:lnTo>
                    <a:pt x="9218" y="4844"/>
                  </a:lnTo>
                  <a:lnTo>
                    <a:pt x="9345" y="4732"/>
                  </a:lnTo>
                  <a:lnTo>
                    <a:pt x="9506" y="4748"/>
                  </a:lnTo>
                  <a:lnTo>
                    <a:pt x="9618" y="4732"/>
                  </a:lnTo>
                  <a:lnTo>
                    <a:pt x="9780" y="4779"/>
                  </a:lnTo>
                  <a:lnTo>
                    <a:pt x="9891" y="4829"/>
                  </a:lnTo>
                  <a:lnTo>
                    <a:pt x="10068" y="4732"/>
                  </a:lnTo>
                  <a:lnTo>
                    <a:pt x="10195" y="4748"/>
                  </a:lnTo>
                  <a:lnTo>
                    <a:pt x="10276" y="4875"/>
                  </a:lnTo>
                  <a:lnTo>
                    <a:pt x="10453" y="5002"/>
                  </a:lnTo>
                  <a:lnTo>
                    <a:pt x="10564" y="4925"/>
                  </a:lnTo>
                  <a:lnTo>
                    <a:pt x="10788" y="4906"/>
                  </a:lnTo>
                  <a:lnTo>
                    <a:pt x="11045" y="4890"/>
                  </a:lnTo>
                  <a:lnTo>
                    <a:pt x="11188" y="4986"/>
                  </a:lnTo>
                  <a:lnTo>
                    <a:pt x="11461" y="5067"/>
                  </a:lnTo>
                  <a:lnTo>
                    <a:pt x="11815" y="5052"/>
                  </a:lnTo>
                  <a:lnTo>
                    <a:pt x="11861" y="5244"/>
                  </a:lnTo>
                  <a:lnTo>
                    <a:pt x="11876" y="5244"/>
                  </a:lnTo>
                  <a:lnTo>
                    <a:pt x="12149" y="5356"/>
                  </a:lnTo>
                  <a:lnTo>
                    <a:pt x="12311" y="5483"/>
                  </a:lnTo>
                  <a:lnTo>
                    <a:pt x="12453" y="5436"/>
                  </a:lnTo>
                  <a:lnTo>
                    <a:pt x="12473" y="5517"/>
                  </a:lnTo>
                  <a:lnTo>
                    <a:pt x="12646" y="5502"/>
                  </a:lnTo>
                  <a:lnTo>
                    <a:pt x="12838" y="5436"/>
                  </a:lnTo>
                  <a:lnTo>
                    <a:pt x="13050" y="5483"/>
                  </a:lnTo>
                  <a:lnTo>
                    <a:pt x="13161" y="5467"/>
                  </a:lnTo>
                  <a:lnTo>
                    <a:pt x="13273" y="5533"/>
                  </a:lnTo>
                  <a:lnTo>
                    <a:pt x="13303" y="5386"/>
                  </a:lnTo>
                  <a:lnTo>
                    <a:pt x="13384" y="5436"/>
                  </a:lnTo>
                  <a:lnTo>
                    <a:pt x="13480" y="5517"/>
                  </a:lnTo>
                  <a:lnTo>
                    <a:pt x="13607" y="5483"/>
                  </a:lnTo>
                  <a:lnTo>
                    <a:pt x="13769" y="5533"/>
                  </a:lnTo>
                  <a:lnTo>
                    <a:pt x="13915" y="5579"/>
                  </a:lnTo>
                  <a:lnTo>
                    <a:pt x="13961" y="5694"/>
                  </a:lnTo>
                  <a:lnTo>
                    <a:pt x="14027" y="5644"/>
                  </a:lnTo>
                  <a:lnTo>
                    <a:pt x="14204" y="5725"/>
                  </a:lnTo>
                  <a:lnTo>
                    <a:pt x="14331" y="5660"/>
                  </a:lnTo>
                  <a:lnTo>
                    <a:pt x="14396" y="5613"/>
                  </a:lnTo>
                  <a:lnTo>
                    <a:pt x="14492" y="5660"/>
                  </a:lnTo>
                  <a:lnTo>
                    <a:pt x="14619" y="5563"/>
                  </a:lnTo>
                  <a:lnTo>
                    <a:pt x="14746" y="5452"/>
                  </a:lnTo>
                  <a:lnTo>
                    <a:pt x="14892" y="5483"/>
                  </a:lnTo>
                  <a:lnTo>
                    <a:pt x="14988" y="5371"/>
                  </a:lnTo>
                  <a:lnTo>
                    <a:pt x="15069" y="5259"/>
                  </a:lnTo>
                  <a:lnTo>
                    <a:pt x="15196" y="5340"/>
                  </a:lnTo>
                  <a:lnTo>
                    <a:pt x="15277" y="5406"/>
                  </a:lnTo>
                  <a:lnTo>
                    <a:pt x="15404" y="5340"/>
                  </a:lnTo>
                  <a:lnTo>
                    <a:pt x="15515" y="5371"/>
                  </a:lnTo>
                  <a:lnTo>
                    <a:pt x="15662" y="5309"/>
                  </a:lnTo>
                  <a:lnTo>
                    <a:pt x="15723" y="5259"/>
                  </a:lnTo>
                  <a:lnTo>
                    <a:pt x="15996" y="5229"/>
                  </a:lnTo>
                  <a:lnTo>
                    <a:pt x="16143" y="5163"/>
                  </a:lnTo>
                  <a:lnTo>
                    <a:pt x="16189" y="5067"/>
                  </a:lnTo>
                  <a:lnTo>
                    <a:pt x="16300" y="5067"/>
                  </a:lnTo>
                  <a:lnTo>
                    <a:pt x="16446" y="5133"/>
                  </a:lnTo>
                  <a:lnTo>
                    <a:pt x="16847" y="4971"/>
                  </a:lnTo>
                  <a:lnTo>
                    <a:pt x="16943" y="5067"/>
                  </a:lnTo>
                  <a:lnTo>
                    <a:pt x="17008" y="5036"/>
                  </a:lnTo>
                  <a:lnTo>
                    <a:pt x="17104" y="5036"/>
                  </a:lnTo>
                  <a:lnTo>
                    <a:pt x="17135" y="4940"/>
                  </a:lnTo>
                  <a:lnTo>
                    <a:pt x="17216" y="5002"/>
                  </a:lnTo>
                  <a:lnTo>
                    <a:pt x="17439" y="5021"/>
                  </a:lnTo>
                  <a:lnTo>
                    <a:pt x="17601" y="4809"/>
                  </a:lnTo>
                  <a:lnTo>
                    <a:pt x="17712" y="4859"/>
                  </a:lnTo>
                  <a:lnTo>
                    <a:pt x="17778" y="4829"/>
                  </a:lnTo>
                  <a:lnTo>
                    <a:pt x="17889" y="4986"/>
                  </a:lnTo>
                  <a:lnTo>
                    <a:pt x="17970" y="4890"/>
                  </a:lnTo>
                  <a:lnTo>
                    <a:pt x="18193" y="4859"/>
                  </a:lnTo>
                  <a:lnTo>
                    <a:pt x="18274" y="4859"/>
                  </a:lnTo>
                  <a:lnTo>
                    <a:pt x="18385" y="4986"/>
                  </a:lnTo>
                  <a:lnTo>
                    <a:pt x="18497" y="5021"/>
                  </a:lnTo>
                  <a:lnTo>
                    <a:pt x="18532" y="5163"/>
                  </a:lnTo>
                  <a:lnTo>
                    <a:pt x="18643" y="5148"/>
                  </a:lnTo>
                  <a:lnTo>
                    <a:pt x="18724" y="5098"/>
                  </a:lnTo>
                  <a:lnTo>
                    <a:pt x="18851" y="5194"/>
                  </a:lnTo>
                  <a:lnTo>
                    <a:pt x="18916" y="5244"/>
                  </a:lnTo>
                  <a:lnTo>
                    <a:pt x="19012" y="5194"/>
                  </a:lnTo>
                  <a:lnTo>
                    <a:pt x="19012"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entury Gothic" panose="020B0502020202020204" pitchFamily="34" charset="0"/>
              </a:endParaRPr>
            </a:p>
          </p:txBody>
        </p:sp>
        <p:sp>
          <p:nvSpPr>
            <p:cNvPr id="32" name="Google Shape;674;p40">
              <a:extLst>
                <a:ext uri="{FF2B5EF4-FFF2-40B4-BE49-F238E27FC236}">
                  <a16:creationId xmlns:a16="http://schemas.microsoft.com/office/drawing/2014/main" id="{694ED1A2-E6FD-4DE0-BD2E-4E500A707E95}"/>
                </a:ext>
              </a:extLst>
            </p:cNvPr>
            <p:cNvSpPr/>
            <p:nvPr/>
          </p:nvSpPr>
          <p:spPr>
            <a:xfrm>
              <a:off x="2585240" y="339253"/>
              <a:ext cx="3950616" cy="1179194"/>
            </a:xfrm>
            <a:custGeom>
              <a:avLst/>
              <a:gdLst/>
              <a:ahLst/>
              <a:cxnLst/>
              <a:rect l="l" t="t" r="r" b="b"/>
              <a:pathLst>
                <a:path w="19013" h="5675" extrusionOk="0">
                  <a:moveTo>
                    <a:pt x="1" y="0"/>
                  </a:moveTo>
                  <a:lnTo>
                    <a:pt x="1" y="5129"/>
                  </a:lnTo>
                  <a:lnTo>
                    <a:pt x="31" y="5113"/>
                  </a:lnTo>
                  <a:lnTo>
                    <a:pt x="97" y="5048"/>
                  </a:lnTo>
                  <a:lnTo>
                    <a:pt x="224" y="5129"/>
                  </a:lnTo>
                  <a:lnTo>
                    <a:pt x="481" y="5129"/>
                  </a:lnTo>
                  <a:lnTo>
                    <a:pt x="528" y="5209"/>
                  </a:lnTo>
                  <a:lnTo>
                    <a:pt x="643" y="5240"/>
                  </a:lnTo>
                  <a:lnTo>
                    <a:pt x="770" y="5113"/>
                  </a:lnTo>
                  <a:lnTo>
                    <a:pt x="816" y="5290"/>
                  </a:lnTo>
                  <a:lnTo>
                    <a:pt x="962" y="5225"/>
                  </a:lnTo>
                  <a:lnTo>
                    <a:pt x="1043" y="5355"/>
                  </a:lnTo>
                  <a:lnTo>
                    <a:pt x="1282" y="5336"/>
                  </a:lnTo>
                  <a:lnTo>
                    <a:pt x="1347" y="5355"/>
                  </a:lnTo>
                  <a:lnTo>
                    <a:pt x="1443" y="5305"/>
                  </a:lnTo>
                  <a:lnTo>
                    <a:pt x="1570" y="4952"/>
                  </a:lnTo>
                  <a:lnTo>
                    <a:pt x="1636" y="5032"/>
                  </a:lnTo>
                  <a:lnTo>
                    <a:pt x="1874" y="4855"/>
                  </a:lnTo>
                  <a:lnTo>
                    <a:pt x="1909" y="4952"/>
                  </a:lnTo>
                  <a:lnTo>
                    <a:pt x="2005" y="4952"/>
                  </a:lnTo>
                  <a:lnTo>
                    <a:pt x="2259" y="4759"/>
                  </a:lnTo>
                  <a:lnTo>
                    <a:pt x="2374" y="4890"/>
                  </a:lnTo>
                  <a:lnTo>
                    <a:pt x="2547" y="5017"/>
                  </a:lnTo>
                  <a:lnTo>
                    <a:pt x="2709" y="4952"/>
                  </a:lnTo>
                  <a:lnTo>
                    <a:pt x="2805" y="4952"/>
                  </a:lnTo>
                  <a:lnTo>
                    <a:pt x="2870" y="5048"/>
                  </a:lnTo>
                  <a:lnTo>
                    <a:pt x="3013" y="5113"/>
                  </a:lnTo>
                  <a:lnTo>
                    <a:pt x="3286" y="5113"/>
                  </a:lnTo>
                  <a:lnTo>
                    <a:pt x="3336" y="5017"/>
                  </a:lnTo>
                  <a:lnTo>
                    <a:pt x="3447" y="4890"/>
                  </a:lnTo>
                  <a:lnTo>
                    <a:pt x="3655" y="4855"/>
                  </a:lnTo>
                  <a:lnTo>
                    <a:pt x="3798" y="4921"/>
                  </a:lnTo>
                  <a:lnTo>
                    <a:pt x="3878" y="4855"/>
                  </a:lnTo>
                  <a:lnTo>
                    <a:pt x="4121" y="4682"/>
                  </a:lnTo>
                  <a:lnTo>
                    <a:pt x="4086" y="4855"/>
                  </a:lnTo>
                  <a:lnTo>
                    <a:pt x="4182" y="4986"/>
                  </a:lnTo>
                  <a:lnTo>
                    <a:pt x="4328" y="4936"/>
                  </a:lnTo>
                  <a:lnTo>
                    <a:pt x="4328" y="5144"/>
                  </a:lnTo>
                  <a:lnTo>
                    <a:pt x="4394" y="5163"/>
                  </a:lnTo>
                  <a:lnTo>
                    <a:pt x="4375" y="5336"/>
                  </a:lnTo>
                  <a:lnTo>
                    <a:pt x="4744" y="5452"/>
                  </a:lnTo>
                  <a:lnTo>
                    <a:pt x="4809" y="5529"/>
                  </a:lnTo>
                  <a:lnTo>
                    <a:pt x="4986" y="5432"/>
                  </a:lnTo>
                  <a:lnTo>
                    <a:pt x="5048" y="5498"/>
                  </a:lnTo>
                  <a:lnTo>
                    <a:pt x="5275" y="5513"/>
                  </a:lnTo>
                  <a:lnTo>
                    <a:pt x="5275" y="5675"/>
                  </a:lnTo>
                  <a:lnTo>
                    <a:pt x="5433" y="5625"/>
                  </a:lnTo>
                  <a:lnTo>
                    <a:pt x="5563" y="5644"/>
                  </a:lnTo>
                  <a:lnTo>
                    <a:pt x="5659" y="5563"/>
                  </a:lnTo>
                  <a:lnTo>
                    <a:pt x="5756" y="5513"/>
                  </a:lnTo>
                  <a:lnTo>
                    <a:pt x="5771" y="5659"/>
                  </a:lnTo>
                  <a:lnTo>
                    <a:pt x="5883" y="5579"/>
                  </a:lnTo>
                  <a:lnTo>
                    <a:pt x="5994" y="5594"/>
                  </a:lnTo>
                  <a:lnTo>
                    <a:pt x="6202" y="5529"/>
                  </a:lnTo>
                  <a:lnTo>
                    <a:pt x="6363" y="5259"/>
                  </a:lnTo>
                  <a:lnTo>
                    <a:pt x="6540" y="5259"/>
                  </a:lnTo>
                  <a:lnTo>
                    <a:pt x="6556" y="5179"/>
                  </a:lnTo>
                  <a:lnTo>
                    <a:pt x="6702" y="5209"/>
                  </a:lnTo>
                  <a:lnTo>
                    <a:pt x="6860" y="5082"/>
                  </a:lnTo>
                  <a:lnTo>
                    <a:pt x="7133" y="4952"/>
                  </a:lnTo>
                  <a:lnTo>
                    <a:pt x="7087" y="4840"/>
                  </a:lnTo>
                  <a:lnTo>
                    <a:pt x="7148" y="4971"/>
                  </a:lnTo>
                  <a:lnTo>
                    <a:pt x="7294" y="5129"/>
                  </a:lnTo>
                  <a:lnTo>
                    <a:pt x="7533" y="5098"/>
                  </a:lnTo>
                  <a:lnTo>
                    <a:pt x="8029" y="4952"/>
                  </a:lnTo>
                  <a:lnTo>
                    <a:pt x="8095" y="4825"/>
                  </a:lnTo>
                  <a:lnTo>
                    <a:pt x="8368" y="4825"/>
                  </a:lnTo>
                  <a:lnTo>
                    <a:pt x="8510" y="4794"/>
                  </a:lnTo>
                  <a:lnTo>
                    <a:pt x="8560" y="4663"/>
                  </a:lnTo>
                  <a:lnTo>
                    <a:pt x="8737" y="4536"/>
                  </a:lnTo>
                  <a:lnTo>
                    <a:pt x="8818" y="4394"/>
                  </a:lnTo>
                  <a:lnTo>
                    <a:pt x="8945" y="4359"/>
                  </a:lnTo>
                  <a:lnTo>
                    <a:pt x="9122" y="4455"/>
                  </a:lnTo>
                  <a:lnTo>
                    <a:pt x="9203" y="4551"/>
                  </a:lnTo>
                  <a:lnTo>
                    <a:pt x="9360" y="4505"/>
                  </a:lnTo>
                  <a:lnTo>
                    <a:pt x="9553" y="4490"/>
                  </a:lnTo>
                  <a:lnTo>
                    <a:pt x="9683" y="4263"/>
                  </a:lnTo>
                  <a:lnTo>
                    <a:pt x="9795" y="4455"/>
                  </a:lnTo>
                  <a:lnTo>
                    <a:pt x="9907" y="4551"/>
                  </a:lnTo>
                  <a:lnTo>
                    <a:pt x="10099" y="4409"/>
                  </a:lnTo>
                  <a:lnTo>
                    <a:pt x="10099" y="4632"/>
                  </a:lnTo>
                  <a:lnTo>
                    <a:pt x="10145" y="4663"/>
                  </a:lnTo>
                  <a:lnTo>
                    <a:pt x="10322" y="4586"/>
                  </a:lnTo>
                  <a:lnTo>
                    <a:pt x="10530" y="4601"/>
                  </a:lnTo>
                  <a:lnTo>
                    <a:pt x="10757" y="4601"/>
                  </a:lnTo>
                  <a:lnTo>
                    <a:pt x="10884" y="4359"/>
                  </a:lnTo>
                  <a:lnTo>
                    <a:pt x="10949" y="4536"/>
                  </a:lnTo>
                  <a:lnTo>
                    <a:pt x="11091" y="4505"/>
                  </a:lnTo>
                  <a:lnTo>
                    <a:pt x="11126" y="4617"/>
                  </a:lnTo>
                  <a:lnTo>
                    <a:pt x="11238" y="4648"/>
                  </a:lnTo>
                  <a:lnTo>
                    <a:pt x="11430" y="4713"/>
                  </a:lnTo>
                  <a:lnTo>
                    <a:pt x="11526" y="4744"/>
                  </a:lnTo>
                  <a:lnTo>
                    <a:pt x="11734" y="4648"/>
                  </a:lnTo>
                  <a:lnTo>
                    <a:pt x="11734" y="4648"/>
                  </a:lnTo>
                  <a:lnTo>
                    <a:pt x="11703" y="4825"/>
                  </a:lnTo>
                  <a:lnTo>
                    <a:pt x="11799" y="4855"/>
                  </a:lnTo>
                  <a:lnTo>
                    <a:pt x="11972" y="4936"/>
                  </a:lnTo>
                  <a:lnTo>
                    <a:pt x="12038" y="5067"/>
                  </a:lnTo>
                  <a:lnTo>
                    <a:pt x="12215" y="5067"/>
                  </a:lnTo>
                  <a:lnTo>
                    <a:pt x="12376" y="4986"/>
                  </a:lnTo>
                  <a:lnTo>
                    <a:pt x="12376" y="4905"/>
                  </a:lnTo>
                  <a:lnTo>
                    <a:pt x="12696" y="4936"/>
                  </a:lnTo>
                  <a:lnTo>
                    <a:pt x="12823" y="4905"/>
                  </a:lnTo>
                  <a:lnTo>
                    <a:pt x="13000" y="4936"/>
                  </a:lnTo>
                  <a:lnTo>
                    <a:pt x="13288" y="4855"/>
                  </a:lnTo>
                  <a:lnTo>
                    <a:pt x="13257" y="5032"/>
                  </a:lnTo>
                  <a:lnTo>
                    <a:pt x="13496" y="5067"/>
                  </a:lnTo>
                  <a:lnTo>
                    <a:pt x="13561" y="5225"/>
                  </a:lnTo>
                  <a:lnTo>
                    <a:pt x="13657" y="5194"/>
                  </a:lnTo>
                  <a:lnTo>
                    <a:pt x="13834" y="5163"/>
                  </a:lnTo>
                  <a:lnTo>
                    <a:pt x="13992" y="5225"/>
                  </a:lnTo>
                  <a:lnTo>
                    <a:pt x="14396" y="5275"/>
                  </a:lnTo>
                  <a:lnTo>
                    <a:pt x="14492" y="5240"/>
                  </a:lnTo>
                  <a:lnTo>
                    <a:pt x="14619" y="5371"/>
                  </a:lnTo>
                  <a:lnTo>
                    <a:pt x="14700" y="5402"/>
                  </a:lnTo>
                  <a:lnTo>
                    <a:pt x="14877" y="5113"/>
                  </a:lnTo>
                  <a:lnTo>
                    <a:pt x="14954" y="5179"/>
                  </a:lnTo>
                  <a:lnTo>
                    <a:pt x="15146" y="5179"/>
                  </a:lnTo>
                  <a:lnTo>
                    <a:pt x="15196" y="5098"/>
                  </a:lnTo>
                  <a:lnTo>
                    <a:pt x="15308" y="5017"/>
                  </a:lnTo>
                  <a:lnTo>
                    <a:pt x="15323" y="5194"/>
                  </a:lnTo>
                  <a:lnTo>
                    <a:pt x="15500" y="5163"/>
                  </a:lnTo>
                  <a:lnTo>
                    <a:pt x="15662" y="5082"/>
                  </a:lnTo>
                  <a:lnTo>
                    <a:pt x="15742" y="4905"/>
                  </a:lnTo>
                  <a:lnTo>
                    <a:pt x="15819" y="5067"/>
                  </a:lnTo>
                  <a:lnTo>
                    <a:pt x="16012" y="5048"/>
                  </a:lnTo>
                  <a:lnTo>
                    <a:pt x="16158" y="4875"/>
                  </a:lnTo>
                  <a:lnTo>
                    <a:pt x="16204" y="4921"/>
                  </a:lnTo>
                  <a:lnTo>
                    <a:pt x="16543" y="4840"/>
                  </a:lnTo>
                  <a:lnTo>
                    <a:pt x="16654" y="4971"/>
                  </a:lnTo>
                  <a:lnTo>
                    <a:pt x="16766" y="4890"/>
                  </a:lnTo>
                  <a:lnTo>
                    <a:pt x="16877" y="5017"/>
                  </a:lnTo>
                  <a:lnTo>
                    <a:pt x="16943" y="4905"/>
                  </a:lnTo>
                  <a:lnTo>
                    <a:pt x="17054" y="4855"/>
                  </a:lnTo>
                  <a:lnTo>
                    <a:pt x="17377" y="4713"/>
                  </a:lnTo>
                  <a:lnTo>
                    <a:pt x="17504" y="4744"/>
                  </a:lnTo>
                  <a:lnTo>
                    <a:pt x="17616" y="4505"/>
                  </a:lnTo>
                  <a:lnTo>
                    <a:pt x="17824" y="4521"/>
                  </a:lnTo>
                  <a:lnTo>
                    <a:pt x="18224" y="4551"/>
                  </a:lnTo>
                  <a:lnTo>
                    <a:pt x="18435" y="4521"/>
                  </a:lnTo>
                  <a:lnTo>
                    <a:pt x="18608" y="4759"/>
                  </a:lnTo>
                  <a:lnTo>
                    <a:pt x="18689" y="4713"/>
                  </a:lnTo>
                  <a:lnTo>
                    <a:pt x="18770" y="4759"/>
                  </a:lnTo>
                  <a:lnTo>
                    <a:pt x="18835" y="4825"/>
                  </a:lnTo>
                  <a:lnTo>
                    <a:pt x="18897" y="5002"/>
                  </a:lnTo>
                  <a:lnTo>
                    <a:pt x="19012" y="4952"/>
                  </a:lnTo>
                  <a:lnTo>
                    <a:pt x="19012" y="0"/>
                  </a:lnTo>
                  <a:close/>
                </a:path>
              </a:pathLst>
            </a:custGeom>
            <a:grpFill/>
            <a:ln>
              <a:noFill/>
            </a:ln>
          </p:spPr>
          <p:txBody>
            <a:bodyPr spcFirstLastPara="1" wrap="square" lIns="91425" tIns="91425" rIns="91425" bIns="91425" anchor="ctr" anchorCtr="0">
              <a:noAutofit/>
            </a:bodyPr>
            <a:lstStyle/>
            <a:p>
              <a:pPr lvl="0" algn="ctr" rtl="0">
                <a:spcBef>
                  <a:spcPts val="0"/>
                </a:spcBef>
                <a:spcAft>
                  <a:spcPts val="0"/>
                </a:spcAft>
              </a:pPr>
              <a:endParaRPr lang="es-CO" sz="2800" b="1" dirty="0">
                <a:latin typeface="Century Gothic" panose="020B0502020202020204" pitchFamily="34" charset="0"/>
              </a:endParaRPr>
            </a:p>
          </p:txBody>
        </p:sp>
      </p:grpSp>
      <p:sp>
        <p:nvSpPr>
          <p:cNvPr id="5" name="CuadroTexto 4">
            <a:extLst>
              <a:ext uri="{FF2B5EF4-FFF2-40B4-BE49-F238E27FC236}">
                <a16:creationId xmlns:a16="http://schemas.microsoft.com/office/drawing/2014/main" id="{736C846F-88B6-4A5B-B1CB-007C0C45AD5A}"/>
              </a:ext>
            </a:extLst>
          </p:cNvPr>
          <p:cNvSpPr txBox="1"/>
          <p:nvPr/>
        </p:nvSpPr>
        <p:spPr>
          <a:xfrm>
            <a:off x="6443441" y="2959346"/>
            <a:ext cx="4837545" cy="3508653"/>
          </a:xfrm>
          <a:prstGeom prst="rect">
            <a:avLst/>
          </a:prstGeom>
          <a:noFill/>
        </p:spPr>
        <p:txBody>
          <a:bodyPr wrap="square" rtlCol="0">
            <a:spAutoFit/>
          </a:bodyPr>
          <a:lstStyle/>
          <a:p>
            <a:pPr lvl="0" rtl="0">
              <a:spcBef>
                <a:spcPts val="0"/>
              </a:spcBef>
              <a:spcAft>
                <a:spcPts val="0"/>
              </a:spcAft>
            </a:pPr>
            <a:r>
              <a:rPr lang="es-CO" sz="3200" dirty="0">
                <a:solidFill>
                  <a:srgbClr val="000000"/>
                </a:solidFill>
                <a:latin typeface="Century Gothic" panose="020B0502020202020204" pitchFamily="34" charset="0"/>
              </a:rPr>
              <a:t>La</a:t>
            </a:r>
            <a:r>
              <a:rPr lang="es-CO" sz="3200" b="1" dirty="0">
                <a:solidFill>
                  <a:srgbClr val="000000"/>
                </a:solidFill>
                <a:latin typeface="Century Gothic" panose="020B0502020202020204" pitchFamily="34" charset="0"/>
              </a:rPr>
              <a:t> INTIMIDAD </a:t>
            </a:r>
            <a:r>
              <a:rPr lang="es-CO" sz="3200" dirty="0">
                <a:solidFill>
                  <a:srgbClr val="000000"/>
                </a:solidFill>
                <a:latin typeface="Century Gothic" panose="020B0502020202020204" pitchFamily="34" charset="0"/>
              </a:rPr>
              <a:t>tiene que ver con:</a:t>
            </a:r>
            <a:endParaRPr lang="es-CO" sz="3200" b="1" dirty="0">
              <a:solidFill>
                <a:srgbClr val="000000"/>
              </a:solidFill>
              <a:latin typeface="Century Gothic" panose="020B0502020202020204" pitchFamily="34" charset="0"/>
            </a:endParaRPr>
          </a:p>
          <a:p>
            <a:pPr marL="1543050" lvl="3" indent="-171450" algn="just">
              <a:buFont typeface="Arial" panose="020B0604020202020204" pitchFamily="34" charset="0"/>
              <a:buChar char="•"/>
            </a:pPr>
            <a:r>
              <a:rPr lang="es-CO" sz="2800" dirty="0">
                <a:solidFill>
                  <a:srgbClr val="000000"/>
                </a:solidFill>
                <a:latin typeface="Century Gothic" panose="020B0502020202020204" pitchFamily="34" charset="0"/>
              </a:rPr>
              <a:t>C</a:t>
            </a:r>
            <a:r>
              <a:rPr lang="es-CO" sz="2800" b="0" i="0" u="none" strike="noStrike" dirty="0">
                <a:solidFill>
                  <a:srgbClr val="000000"/>
                </a:solidFill>
                <a:effectLst/>
                <a:latin typeface="Century Gothic" panose="020B0502020202020204" pitchFamily="34" charset="0"/>
              </a:rPr>
              <a:t>ercanía </a:t>
            </a:r>
          </a:p>
          <a:p>
            <a:pPr marL="1543050" lvl="3" indent="-171450" algn="just">
              <a:buFont typeface="Arial" panose="020B0604020202020204" pitchFamily="34" charset="0"/>
              <a:buChar char="•"/>
            </a:pPr>
            <a:r>
              <a:rPr lang="es-CO" sz="2800" b="0" i="0" u="none" strike="noStrike" dirty="0">
                <a:solidFill>
                  <a:srgbClr val="000000"/>
                </a:solidFill>
                <a:effectLst/>
                <a:latin typeface="Century Gothic" panose="020B0502020202020204" pitchFamily="34" charset="0"/>
              </a:rPr>
              <a:t>Conexión </a:t>
            </a:r>
          </a:p>
          <a:p>
            <a:pPr marL="1543050" lvl="3" indent="-171450" algn="just">
              <a:buFont typeface="Arial" panose="020B0604020202020204" pitchFamily="34" charset="0"/>
              <a:buChar char="•"/>
            </a:pPr>
            <a:r>
              <a:rPr lang="es-CO" sz="2800" b="0" i="0" u="none" strike="noStrike" dirty="0">
                <a:solidFill>
                  <a:srgbClr val="000000"/>
                </a:solidFill>
                <a:effectLst/>
                <a:latin typeface="Century Gothic" panose="020B0502020202020204" pitchFamily="34" charset="0"/>
              </a:rPr>
              <a:t>Confianza </a:t>
            </a:r>
          </a:p>
          <a:p>
            <a:pPr marL="1543050" lvl="3" indent="-171450" algn="just">
              <a:buFont typeface="Arial" panose="020B0604020202020204" pitchFamily="34" charset="0"/>
              <a:buChar char="•"/>
            </a:pPr>
            <a:r>
              <a:rPr lang="es-CO" sz="2800" b="0" i="0" u="none" strike="noStrike" dirty="0">
                <a:solidFill>
                  <a:srgbClr val="000000"/>
                </a:solidFill>
                <a:effectLst/>
                <a:latin typeface="Century Gothic" panose="020B0502020202020204" pitchFamily="34" charset="0"/>
              </a:rPr>
              <a:t>Amistad </a:t>
            </a:r>
          </a:p>
          <a:p>
            <a:pPr marL="1543050" lvl="3" indent="-171450" algn="just">
              <a:buFont typeface="Arial" panose="020B0604020202020204" pitchFamily="34" charset="0"/>
              <a:buChar char="•"/>
            </a:pPr>
            <a:r>
              <a:rPr lang="es-CO" sz="2800" b="0" i="0" u="none" strike="noStrike" dirty="0">
                <a:solidFill>
                  <a:srgbClr val="000000"/>
                </a:solidFill>
                <a:effectLst/>
                <a:latin typeface="Century Gothic" panose="020B0502020202020204" pitchFamily="34" charset="0"/>
              </a:rPr>
              <a:t>Afecto</a:t>
            </a:r>
            <a:endParaRPr lang="es-CO" sz="2800" dirty="0">
              <a:latin typeface="Century Gothic" panose="020B0502020202020204" pitchFamily="34" charset="0"/>
            </a:endParaRPr>
          </a:p>
          <a:p>
            <a:endParaRPr lang="en-US" dirty="0"/>
          </a:p>
        </p:txBody>
      </p:sp>
    </p:spTree>
    <p:extLst>
      <p:ext uri="{BB962C8B-B14F-4D97-AF65-F5344CB8AC3E}">
        <p14:creationId xmlns:p14="http://schemas.microsoft.com/office/powerpoint/2010/main" val="22863423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2" name="Rectangle 9">
            <a:extLst>
              <a:ext uri="{FF2B5EF4-FFF2-40B4-BE49-F238E27FC236}">
                <a16:creationId xmlns:a16="http://schemas.microsoft.com/office/drawing/2014/main" id="{99B5B3C5-A599-465B-B2B9-866E8B2087C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1"/>
            <a:ext cx="12192001"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Rectangle 11">
            <a:extLst>
              <a:ext uri="{FF2B5EF4-FFF2-40B4-BE49-F238E27FC236}">
                <a16:creationId xmlns:a16="http://schemas.microsoft.com/office/drawing/2014/main" id="{25C84982-7DD0-43B1-8A2D-BFA4DF1B4E6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1"/>
            <a:ext cx="12192001" cy="6858001"/>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solidFill>
                <a:schemeClr val="bg1"/>
              </a:solidFill>
              <a:latin typeface="+mj-lt"/>
            </a:endParaRPr>
          </a:p>
        </p:txBody>
      </p:sp>
      <p:grpSp>
        <p:nvGrpSpPr>
          <p:cNvPr id="44" name="Decorative Circles">
            <a:extLst>
              <a:ext uri="{FF2B5EF4-FFF2-40B4-BE49-F238E27FC236}">
                <a16:creationId xmlns:a16="http://schemas.microsoft.com/office/drawing/2014/main" id="{1D912E1C-3BBA-42F0-A3EE-FEC382E7230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 y="-1"/>
            <a:ext cx="12192001" cy="6858001"/>
            <a:chOff x="-1" y="-1"/>
            <a:chExt cx="12192001" cy="6858001"/>
          </a:xfrm>
        </p:grpSpPr>
        <p:sp>
          <p:nvSpPr>
            <p:cNvPr id="45" name="Oval 14">
              <a:extLst>
                <a:ext uri="{FF2B5EF4-FFF2-40B4-BE49-F238E27FC236}">
                  <a16:creationId xmlns:a16="http://schemas.microsoft.com/office/drawing/2014/main" id="{2FEEAC76-E273-46A8-8F8E-CE59860FE70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09098" y="727602"/>
              <a:ext cx="172408" cy="172408"/>
            </a:xfrm>
            <a:prstGeom prst="ellipse">
              <a:avLst/>
            </a:prstGeom>
            <a:solidFill>
              <a:schemeClr val="accent2">
                <a:lumMod val="40000"/>
                <a:lumOff val="6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Oval 15">
              <a:extLst>
                <a:ext uri="{FF2B5EF4-FFF2-40B4-BE49-F238E27FC236}">
                  <a16:creationId xmlns:a16="http://schemas.microsoft.com/office/drawing/2014/main" id="{76594A0E-9400-45AD-A431-1DA1C0B2896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49947" y="136523"/>
              <a:ext cx="113367" cy="113367"/>
            </a:xfrm>
            <a:prstGeom prst="ellipse">
              <a:avLst/>
            </a:prstGeom>
            <a:solidFill>
              <a:srgbClr val="F39E29">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Oval 16">
              <a:extLst>
                <a:ext uri="{FF2B5EF4-FFF2-40B4-BE49-F238E27FC236}">
                  <a16:creationId xmlns:a16="http://schemas.microsoft.com/office/drawing/2014/main" id="{20916D6C-D32F-42B6-8512-CD5EDB8F2B9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575290" y="5859047"/>
              <a:ext cx="305780" cy="305780"/>
            </a:xfrm>
            <a:prstGeom prst="ellipse">
              <a:avLst/>
            </a:prstGeom>
            <a:solidFill>
              <a:schemeClr val="accent1">
                <a:lumMod val="60000"/>
                <a:lumOff val="4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Oval 17">
              <a:extLst>
                <a:ext uri="{FF2B5EF4-FFF2-40B4-BE49-F238E27FC236}">
                  <a16:creationId xmlns:a16="http://schemas.microsoft.com/office/drawing/2014/main" id="{3834846D-59C6-40F4-907C-F1A4689B58F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5730" y="1133938"/>
              <a:ext cx="226735" cy="226735"/>
            </a:xfrm>
            <a:prstGeom prst="ellipse">
              <a:avLst/>
            </a:prstGeom>
            <a:solidFill>
              <a:schemeClr val="accent3">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Oval 18">
              <a:extLst>
                <a:ext uri="{FF2B5EF4-FFF2-40B4-BE49-F238E27FC236}">
                  <a16:creationId xmlns:a16="http://schemas.microsoft.com/office/drawing/2014/main" id="{5A257CDF-2E36-4DC7-8EE4-5CD8F8ECAC8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536830" y="554419"/>
              <a:ext cx="382700" cy="382700"/>
            </a:xfrm>
            <a:prstGeom prst="ellipse">
              <a:avLst/>
            </a:prstGeom>
            <a:solidFill>
              <a:schemeClr val="accent2">
                <a:lumMod val="60000"/>
                <a:lumOff val="40000"/>
                <a:alpha val="7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Oval 19">
              <a:extLst>
                <a:ext uri="{FF2B5EF4-FFF2-40B4-BE49-F238E27FC236}">
                  <a16:creationId xmlns:a16="http://schemas.microsoft.com/office/drawing/2014/main" id="{D5B26E0E-A115-4AE2-82D8-76BB93CC494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224303" y="299808"/>
              <a:ext cx="113367" cy="113367"/>
            </a:xfrm>
            <a:prstGeom prst="ellipse">
              <a:avLst/>
            </a:prstGeom>
            <a:solidFill>
              <a:srgbClr val="F39E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Oval 20">
              <a:extLst>
                <a:ext uri="{FF2B5EF4-FFF2-40B4-BE49-F238E27FC236}">
                  <a16:creationId xmlns:a16="http://schemas.microsoft.com/office/drawing/2014/main" id="{755058DB-7E01-4E95-BF59-983AA1BBB38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629630" y="5482355"/>
              <a:ext cx="94160" cy="94160"/>
            </a:xfrm>
            <a:prstGeom prst="ellipse">
              <a:avLst/>
            </a:prstGeom>
            <a:solidFill>
              <a:srgbClr val="E3BEBE">
                <a:alpha val="2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Oval 21">
              <a:extLst>
                <a:ext uri="{FF2B5EF4-FFF2-40B4-BE49-F238E27FC236}">
                  <a16:creationId xmlns:a16="http://schemas.microsoft.com/office/drawing/2014/main" id="{A810F7E2-23F3-44D6-B09E-71E55653605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415328" y="6124958"/>
              <a:ext cx="113367" cy="113367"/>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Oval 22">
              <a:extLst>
                <a:ext uri="{FF2B5EF4-FFF2-40B4-BE49-F238E27FC236}">
                  <a16:creationId xmlns:a16="http://schemas.microsoft.com/office/drawing/2014/main" id="{59D5C391-E1DB-410A-A78C-ED3BBDFF075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120382" y="6255986"/>
              <a:ext cx="305780" cy="305780"/>
            </a:xfrm>
            <a:prstGeom prst="ellipse">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Oval 23">
              <a:extLst>
                <a:ext uri="{FF2B5EF4-FFF2-40B4-BE49-F238E27FC236}">
                  <a16:creationId xmlns:a16="http://schemas.microsoft.com/office/drawing/2014/main" id="{77C4944D-9373-4283-BCAA-927A0316659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934343" y="6204350"/>
              <a:ext cx="113367" cy="113367"/>
            </a:xfrm>
            <a:prstGeom prst="ellipse">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Shape 24">
              <a:extLst>
                <a:ext uri="{FF2B5EF4-FFF2-40B4-BE49-F238E27FC236}">
                  <a16:creationId xmlns:a16="http://schemas.microsoft.com/office/drawing/2014/main" id="{6804C521-2D9F-4CE4-AFD3-D4F1551FEC6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642244" y="6317718"/>
              <a:ext cx="549756" cy="540282"/>
            </a:xfrm>
            <a:custGeom>
              <a:avLst/>
              <a:gdLst>
                <a:gd name="connsiteX0" fmla="*/ 1224540 w 2115556"/>
                <a:gd name="connsiteY0" fmla="*/ 0 h 2079100"/>
                <a:gd name="connsiteX1" fmla="*/ 2090421 w 2115556"/>
                <a:gd name="connsiteY1" fmla="*/ 358660 h 2079100"/>
                <a:gd name="connsiteX2" fmla="*/ 2115556 w 2115556"/>
                <a:gd name="connsiteY2" fmla="*/ 386315 h 2079100"/>
                <a:gd name="connsiteX3" fmla="*/ 2115556 w 2115556"/>
                <a:gd name="connsiteY3" fmla="*/ 2062765 h 2079100"/>
                <a:gd name="connsiteX4" fmla="*/ 2100710 w 2115556"/>
                <a:gd name="connsiteY4" fmla="*/ 2079100 h 2079100"/>
                <a:gd name="connsiteX5" fmla="*/ 348370 w 2115556"/>
                <a:gd name="connsiteY5" fmla="*/ 2079100 h 2079100"/>
                <a:gd name="connsiteX6" fmla="*/ 279625 w 2115556"/>
                <a:gd name="connsiteY6" fmla="*/ 2003461 h 2079100"/>
                <a:gd name="connsiteX7" fmla="*/ 0 w 2115556"/>
                <a:gd name="connsiteY7" fmla="*/ 1224540 h 2079100"/>
                <a:gd name="connsiteX8" fmla="*/ 1224540 w 2115556"/>
                <a:gd name="connsiteY8" fmla="*/ 0 h 2079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15556" h="2079100">
                  <a:moveTo>
                    <a:pt x="1224540" y="0"/>
                  </a:moveTo>
                  <a:cubicBezTo>
                    <a:pt x="1562687" y="0"/>
                    <a:pt x="1868823" y="137062"/>
                    <a:pt x="2090421" y="358660"/>
                  </a:cubicBezTo>
                  <a:lnTo>
                    <a:pt x="2115556" y="386315"/>
                  </a:lnTo>
                  <a:lnTo>
                    <a:pt x="2115556" y="2062765"/>
                  </a:lnTo>
                  <a:lnTo>
                    <a:pt x="2100710" y="2079100"/>
                  </a:lnTo>
                  <a:lnTo>
                    <a:pt x="348370" y="2079100"/>
                  </a:lnTo>
                  <a:lnTo>
                    <a:pt x="279625" y="2003461"/>
                  </a:lnTo>
                  <a:cubicBezTo>
                    <a:pt x="104938" y="1791789"/>
                    <a:pt x="0" y="1520419"/>
                    <a:pt x="0" y="1224540"/>
                  </a:cubicBezTo>
                  <a:cubicBezTo>
                    <a:pt x="0" y="548245"/>
                    <a:pt x="548245" y="0"/>
                    <a:pt x="1224540" y="0"/>
                  </a:cubicBezTo>
                  <a:close/>
                </a:path>
              </a:pathLst>
            </a:cu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900" dirty="0">
                <a:solidFill>
                  <a:schemeClr val="bg1"/>
                </a:solidFill>
                <a:latin typeface="+mj-lt"/>
              </a:endParaRPr>
            </a:p>
          </p:txBody>
        </p:sp>
        <p:sp>
          <p:nvSpPr>
            <p:cNvPr id="56" name="Freeform: Shape 25">
              <a:extLst>
                <a:ext uri="{FF2B5EF4-FFF2-40B4-BE49-F238E27FC236}">
                  <a16:creationId xmlns:a16="http://schemas.microsoft.com/office/drawing/2014/main" id="{755AC65C-13EF-4182-AA3C-62BE165CC03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 y="-1"/>
              <a:ext cx="510196" cy="538336"/>
            </a:xfrm>
            <a:custGeom>
              <a:avLst/>
              <a:gdLst>
                <a:gd name="connsiteX0" fmla="*/ 0 w 510196"/>
                <a:gd name="connsiteY0" fmla="*/ 0 h 538336"/>
                <a:gd name="connsiteX1" fmla="*/ 459276 w 510196"/>
                <a:gd name="connsiteY1" fmla="*/ 0 h 538336"/>
                <a:gd name="connsiteX2" fmla="*/ 482126 w 510196"/>
                <a:gd name="connsiteY2" fmla="*/ 42098 h 538336"/>
                <a:gd name="connsiteX3" fmla="*/ 510196 w 510196"/>
                <a:gd name="connsiteY3" fmla="*/ 181136 h 538336"/>
                <a:gd name="connsiteX4" fmla="*/ 152996 w 510196"/>
                <a:gd name="connsiteY4" fmla="*/ 538336 h 538336"/>
                <a:gd name="connsiteX5" fmla="*/ 13958 w 510196"/>
                <a:gd name="connsiteY5" fmla="*/ 510266 h 538336"/>
                <a:gd name="connsiteX6" fmla="*/ 0 w 510196"/>
                <a:gd name="connsiteY6" fmla="*/ 502690 h 5383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10196" h="538336">
                  <a:moveTo>
                    <a:pt x="0" y="0"/>
                  </a:moveTo>
                  <a:lnTo>
                    <a:pt x="459276" y="0"/>
                  </a:lnTo>
                  <a:lnTo>
                    <a:pt x="482126" y="42098"/>
                  </a:lnTo>
                  <a:cubicBezTo>
                    <a:pt x="500201" y="84833"/>
                    <a:pt x="510196" y="131817"/>
                    <a:pt x="510196" y="181136"/>
                  </a:cubicBezTo>
                  <a:cubicBezTo>
                    <a:pt x="510196" y="378412"/>
                    <a:pt x="350272" y="538336"/>
                    <a:pt x="152996" y="538336"/>
                  </a:cubicBezTo>
                  <a:cubicBezTo>
                    <a:pt x="103677" y="538336"/>
                    <a:pt x="56693" y="528341"/>
                    <a:pt x="13958" y="510266"/>
                  </a:cubicBezTo>
                  <a:lnTo>
                    <a:pt x="0" y="502690"/>
                  </a:lnTo>
                  <a:close/>
                </a:path>
              </a:pathLst>
            </a:cu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900" dirty="0">
                <a:solidFill>
                  <a:schemeClr val="bg1"/>
                </a:solidFill>
                <a:latin typeface="+mj-lt"/>
              </a:endParaRPr>
            </a:p>
          </p:txBody>
        </p:sp>
        <p:sp>
          <p:nvSpPr>
            <p:cNvPr id="57" name="Freeform: Shape 26">
              <a:extLst>
                <a:ext uri="{FF2B5EF4-FFF2-40B4-BE49-F238E27FC236}">
                  <a16:creationId xmlns:a16="http://schemas.microsoft.com/office/drawing/2014/main" id="{E40DA8D2-FA4B-4282-9D44-48C27B63A15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528695" y="1"/>
              <a:ext cx="554074" cy="282754"/>
            </a:xfrm>
            <a:custGeom>
              <a:avLst/>
              <a:gdLst>
                <a:gd name="connsiteX0" fmla="*/ 644 w 309162"/>
                <a:gd name="connsiteY0" fmla="*/ 0 h 157771"/>
                <a:gd name="connsiteX1" fmla="*/ 308518 w 309162"/>
                <a:gd name="connsiteY1" fmla="*/ 0 h 157771"/>
                <a:gd name="connsiteX2" fmla="*/ 309162 w 309162"/>
                <a:gd name="connsiteY2" fmla="*/ 3190 h 157771"/>
                <a:gd name="connsiteX3" fmla="*/ 154581 w 309162"/>
                <a:gd name="connsiteY3" fmla="*/ 157771 h 157771"/>
                <a:gd name="connsiteX4" fmla="*/ 0 w 309162"/>
                <a:gd name="connsiteY4" fmla="*/ 3190 h 15777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9162" h="157771">
                  <a:moveTo>
                    <a:pt x="644" y="0"/>
                  </a:moveTo>
                  <a:lnTo>
                    <a:pt x="308518" y="0"/>
                  </a:lnTo>
                  <a:lnTo>
                    <a:pt x="309162" y="3190"/>
                  </a:lnTo>
                  <a:cubicBezTo>
                    <a:pt x="309162" y="88563"/>
                    <a:pt x="239954" y="157771"/>
                    <a:pt x="154581" y="157771"/>
                  </a:cubicBezTo>
                  <a:cubicBezTo>
                    <a:pt x="69208" y="157771"/>
                    <a:pt x="0" y="88563"/>
                    <a:pt x="0" y="3190"/>
                  </a:cubicBezTo>
                  <a:close/>
                </a:path>
              </a:pathLst>
            </a:cu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900" dirty="0">
                <a:solidFill>
                  <a:schemeClr val="bg1"/>
                </a:solidFill>
                <a:latin typeface="+mj-lt"/>
              </a:endParaRPr>
            </a:p>
          </p:txBody>
        </p:sp>
        <p:sp>
          <p:nvSpPr>
            <p:cNvPr id="58" name="Oval 27">
              <a:extLst>
                <a:ext uri="{FF2B5EF4-FFF2-40B4-BE49-F238E27FC236}">
                  <a16:creationId xmlns:a16="http://schemas.microsoft.com/office/drawing/2014/main" id="{99065014-CB18-414D-A527-31ECC45700A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04140" y="1132500"/>
              <a:ext cx="84680" cy="84680"/>
            </a:xfrm>
            <a:prstGeom prst="ellipse">
              <a:avLst/>
            </a:prstGeom>
            <a:solidFill>
              <a:schemeClr val="accent2"/>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59" name="Freeform: Shape 28">
              <a:extLst>
                <a:ext uri="{FF2B5EF4-FFF2-40B4-BE49-F238E27FC236}">
                  <a16:creationId xmlns:a16="http://schemas.microsoft.com/office/drawing/2014/main" id="{8F39E27A-56C1-4328-8DF1-2DA147C7848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2051348" y="5576515"/>
              <a:ext cx="137603" cy="210490"/>
            </a:xfrm>
            <a:custGeom>
              <a:avLst/>
              <a:gdLst>
                <a:gd name="connsiteX0" fmla="*/ 105245 w 137603"/>
                <a:gd name="connsiteY0" fmla="*/ 0 h 210490"/>
                <a:gd name="connsiteX1" fmla="*/ 137603 w 137603"/>
                <a:gd name="connsiteY1" fmla="*/ 6533 h 210490"/>
                <a:gd name="connsiteX2" fmla="*/ 137603 w 137603"/>
                <a:gd name="connsiteY2" fmla="*/ 203957 h 210490"/>
                <a:gd name="connsiteX3" fmla="*/ 105245 w 137603"/>
                <a:gd name="connsiteY3" fmla="*/ 210490 h 210490"/>
                <a:gd name="connsiteX4" fmla="*/ 0 w 137603"/>
                <a:gd name="connsiteY4" fmla="*/ 105245 h 210490"/>
                <a:gd name="connsiteX5" fmla="*/ 105245 w 137603"/>
                <a:gd name="connsiteY5" fmla="*/ 0 h 2104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7603" h="210490">
                  <a:moveTo>
                    <a:pt x="105245" y="0"/>
                  </a:moveTo>
                  <a:lnTo>
                    <a:pt x="137603" y="6533"/>
                  </a:lnTo>
                  <a:lnTo>
                    <a:pt x="137603" y="203957"/>
                  </a:lnTo>
                  <a:lnTo>
                    <a:pt x="105245" y="210490"/>
                  </a:lnTo>
                  <a:cubicBezTo>
                    <a:pt x="47120" y="210490"/>
                    <a:pt x="0" y="163370"/>
                    <a:pt x="0" y="105245"/>
                  </a:cubicBezTo>
                  <a:cubicBezTo>
                    <a:pt x="0" y="47120"/>
                    <a:pt x="47120" y="0"/>
                    <a:pt x="105245" y="0"/>
                  </a:cubicBezTo>
                  <a:close/>
                </a:path>
              </a:pathLst>
            </a:cu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900" dirty="0">
                <a:solidFill>
                  <a:schemeClr val="bg1"/>
                </a:solidFill>
                <a:latin typeface="+mj-lt"/>
              </a:endParaRPr>
            </a:p>
          </p:txBody>
        </p:sp>
      </p:grpSp>
      <p:sp useBgFill="1">
        <p:nvSpPr>
          <p:cNvPr id="60" name="Rectangle 30">
            <a:extLst>
              <a:ext uri="{FF2B5EF4-FFF2-40B4-BE49-F238E27FC236}">
                <a16:creationId xmlns:a16="http://schemas.microsoft.com/office/drawing/2014/main" id="{B7818AA9-82F7-46F6-8A83-1A6258163B4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5" name="Imagen 4" descr="Imagen que contiene persona, exterior, joven, niño&#10;&#10;Descripción generada automáticamente">
            <a:extLst>
              <a:ext uri="{FF2B5EF4-FFF2-40B4-BE49-F238E27FC236}">
                <a16:creationId xmlns:a16="http://schemas.microsoft.com/office/drawing/2014/main" id="{5D171C81-BB01-401C-A1F0-3C5CD56AAFE4}"/>
              </a:ext>
            </a:extLst>
          </p:cNvPr>
          <p:cNvPicPr>
            <a:picLocks noChangeAspect="1"/>
          </p:cNvPicPr>
          <p:nvPr/>
        </p:nvPicPr>
        <p:blipFill rotWithShape="1">
          <a:blip r:embed="rId2">
            <a:alphaModFix/>
            <a:extLst>
              <a:ext uri="{28A0092B-C50C-407E-A947-70E740481C1C}">
                <a14:useLocalDpi xmlns:a14="http://schemas.microsoft.com/office/drawing/2010/main" val="0"/>
              </a:ext>
            </a:extLst>
          </a:blip>
          <a:srcRect t="15140" b="4215"/>
          <a:stretch/>
        </p:blipFill>
        <p:spPr>
          <a:xfrm>
            <a:off x="-1" y="10"/>
            <a:ext cx="12192001" cy="6857990"/>
          </a:xfrm>
          <a:prstGeom prst="rect">
            <a:avLst/>
          </a:prstGeom>
        </p:spPr>
      </p:pic>
      <p:grpSp>
        <p:nvGrpSpPr>
          <p:cNvPr id="33" name="Group 32">
            <a:extLst>
              <a:ext uri="{FF2B5EF4-FFF2-40B4-BE49-F238E27FC236}">
                <a16:creationId xmlns:a16="http://schemas.microsoft.com/office/drawing/2014/main" id="{FCEBDFAC-E3E5-4883-8BE7-B43474AE3BB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310450" y="236341"/>
            <a:ext cx="11410891" cy="5901949"/>
            <a:chOff x="310450" y="236341"/>
            <a:chExt cx="11410891" cy="5901949"/>
          </a:xfrm>
        </p:grpSpPr>
        <p:sp>
          <p:nvSpPr>
            <p:cNvPr id="34" name="Oval 33">
              <a:extLst>
                <a:ext uri="{FF2B5EF4-FFF2-40B4-BE49-F238E27FC236}">
                  <a16:creationId xmlns:a16="http://schemas.microsoft.com/office/drawing/2014/main" id="{526A544A-3C76-4502-A741-F4DB0E2CD2F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5328" y="1050301"/>
              <a:ext cx="94160" cy="94160"/>
            </a:xfrm>
            <a:prstGeom prst="ellipse">
              <a:avLst/>
            </a:prstGeom>
            <a:solidFill>
              <a:srgbClr val="E3BEBE">
                <a:alpha val="2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Oval 34">
              <a:extLst>
                <a:ext uri="{FF2B5EF4-FFF2-40B4-BE49-F238E27FC236}">
                  <a16:creationId xmlns:a16="http://schemas.microsoft.com/office/drawing/2014/main" id="{017B8593-D171-47B5-8D1A-E34E7B13847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10450" y="1144461"/>
              <a:ext cx="226735" cy="226735"/>
            </a:xfrm>
            <a:prstGeom prst="ellipse">
              <a:avLst/>
            </a:prstGeom>
            <a:solidFill>
              <a:schemeClr val="tx2">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a:extLst>
                <a:ext uri="{FF2B5EF4-FFF2-40B4-BE49-F238E27FC236}">
                  <a16:creationId xmlns:a16="http://schemas.microsoft.com/office/drawing/2014/main" id="{1FEF60D4-64F6-450F-B86D-383EEA1C843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188374" y="386135"/>
              <a:ext cx="466441" cy="466441"/>
            </a:xfrm>
            <a:prstGeom prst="ellipse">
              <a:avLst/>
            </a:prstGeom>
            <a:solidFill>
              <a:schemeClr val="accent2">
                <a:lumMod val="60000"/>
                <a:lumOff val="40000"/>
                <a:alpha val="7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a:extLst>
                <a:ext uri="{FF2B5EF4-FFF2-40B4-BE49-F238E27FC236}">
                  <a16:creationId xmlns:a16="http://schemas.microsoft.com/office/drawing/2014/main" id="{A97D4A7C-B520-46CB-9A94-711F53997BD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065714" y="236341"/>
              <a:ext cx="113367" cy="113367"/>
            </a:xfrm>
            <a:prstGeom prst="ellipse">
              <a:avLst/>
            </a:prstGeom>
            <a:solidFill>
              <a:srgbClr val="F39E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a:extLst>
                <a:ext uri="{FF2B5EF4-FFF2-40B4-BE49-F238E27FC236}">
                  <a16:creationId xmlns:a16="http://schemas.microsoft.com/office/drawing/2014/main" id="{2B7B976F-E84B-4936-90D7-C8298A5E7BD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37185" y="538093"/>
              <a:ext cx="466441" cy="466441"/>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DC91FFEC-59DF-4D22-A925-F5152076924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498320" y="5269378"/>
              <a:ext cx="223021" cy="223021"/>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a:extLst>
                <a:ext uri="{FF2B5EF4-FFF2-40B4-BE49-F238E27FC236}">
                  <a16:creationId xmlns:a16="http://schemas.microsoft.com/office/drawing/2014/main" id="{58931E95-0847-47E4-8AEC-312312A0323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279878" y="5832510"/>
              <a:ext cx="305780" cy="305780"/>
            </a:xfrm>
            <a:prstGeom prst="ellipse">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0">
              <a:extLst>
                <a:ext uri="{FF2B5EF4-FFF2-40B4-BE49-F238E27FC236}">
                  <a16:creationId xmlns:a16="http://schemas.microsoft.com/office/drawing/2014/main" id="{3C094915-EF93-49A0-9B90-C44FB9B5007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786119" y="5492399"/>
              <a:ext cx="113367" cy="113367"/>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1" name="Google Shape;860;p47">
            <a:extLst>
              <a:ext uri="{FF2B5EF4-FFF2-40B4-BE49-F238E27FC236}">
                <a16:creationId xmlns:a16="http://schemas.microsoft.com/office/drawing/2014/main" id="{295BEFE1-FE30-4A23-B760-CD629BBBF0DE}"/>
              </a:ext>
            </a:extLst>
          </p:cNvPr>
          <p:cNvGrpSpPr/>
          <p:nvPr/>
        </p:nvGrpSpPr>
        <p:grpSpPr>
          <a:xfrm>
            <a:off x="504140" y="3343276"/>
            <a:ext cx="5896660" cy="3057524"/>
            <a:chOff x="2889325" y="457675"/>
            <a:chExt cx="3365350" cy="867171"/>
          </a:xfrm>
        </p:grpSpPr>
        <p:sp>
          <p:nvSpPr>
            <p:cNvPr id="62" name="Google Shape;861;p47">
              <a:extLst>
                <a:ext uri="{FF2B5EF4-FFF2-40B4-BE49-F238E27FC236}">
                  <a16:creationId xmlns:a16="http://schemas.microsoft.com/office/drawing/2014/main" id="{F5A07A81-9839-4905-B2AE-C8DE2EBEF451}"/>
                </a:ext>
              </a:extLst>
            </p:cNvPr>
            <p:cNvSpPr/>
            <p:nvPr/>
          </p:nvSpPr>
          <p:spPr>
            <a:xfrm>
              <a:off x="6030210" y="457675"/>
              <a:ext cx="224465" cy="867171"/>
            </a:xfrm>
            <a:custGeom>
              <a:avLst/>
              <a:gdLst/>
              <a:ahLst/>
              <a:cxnLst/>
              <a:rect l="l" t="t" r="r" b="b"/>
              <a:pathLst>
                <a:path w="1252" h="8960" extrusionOk="0">
                  <a:moveTo>
                    <a:pt x="1" y="0"/>
                  </a:moveTo>
                  <a:lnTo>
                    <a:pt x="112" y="8960"/>
                  </a:lnTo>
                  <a:lnTo>
                    <a:pt x="978" y="8960"/>
                  </a:lnTo>
                  <a:lnTo>
                    <a:pt x="1043" y="8879"/>
                  </a:lnTo>
                  <a:lnTo>
                    <a:pt x="932" y="8783"/>
                  </a:lnTo>
                  <a:lnTo>
                    <a:pt x="913" y="8621"/>
                  </a:lnTo>
                  <a:lnTo>
                    <a:pt x="866" y="8494"/>
                  </a:lnTo>
                  <a:lnTo>
                    <a:pt x="897" y="8348"/>
                  </a:lnTo>
                  <a:lnTo>
                    <a:pt x="913" y="8348"/>
                  </a:lnTo>
                  <a:lnTo>
                    <a:pt x="932" y="8252"/>
                  </a:lnTo>
                  <a:lnTo>
                    <a:pt x="963" y="8094"/>
                  </a:lnTo>
                  <a:lnTo>
                    <a:pt x="1028" y="8029"/>
                  </a:lnTo>
                  <a:lnTo>
                    <a:pt x="978" y="7983"/>
                  </a:lnTo>
                  <a:lnTo>
                    <a:pt x="1009" y="7948"/>
                  </a:lnTo>
                  <a:lnTo>
                    <a:pt x="1074" y="7902"/>
                  </a:lnTo>
                  <a:lnTo>
                    <a:pt x="993" y="7740"/>
                  </a:lnTo>
                  <a:lnTo>
                    <a:pt x="1105" y="7629"/>
                  </a:lnTo>
                  <a:lnTo>
                    <a:pt x="1043" y="7421"/>
                  </a:lnTo>
                  <a:lnTo>
                    <a:pt x="1028" y="7259"/>
                  </a:lnTo>
                  <a:lnTo>
                    <a:pt x="1105" y="7229"/>
                  </a:lnTo>
                  <a:lnTo>
                    <a:pt x="1170" y="7179"/>
                  </a:lnTo>
                  <a:lnTo>
                    <a:pt x="1124" y="7067"/>
                  </a:lnTo>
                  <a:lnTo>
                    <a:pt x="1059" y="6875"/>
                  </a:lnTo>
                  <a:lnTo>
                    <a:pt x="1043" y="6732"/>
                  </a:lnTo>
                  <a:lnTo>
                    <a:pt x="1009" y="6636"/>
                  </a:lnTo>
                  <a:lnTo>
                    <a:pt x="978" y="6617"/>
                  </a:lnTo>
                  <a:lnTo>
                    <a:pt x="963" y="6555"/>
                  </a:lnTo>
                  <a:lnTo>
                    <a:pt x="1074" y="6425"/>
                  </a:lnTo>
                  <a:lnTo>
                    <a:pt x="978" y="6251"/>
                  </a:lnTo>
                  <a:lnTo>
                    <a:pt x="1028" y="6155"/>
                  </a:lnTo>
                  <a:lnTo>
                    <a:pt x="932" y="6059"/>
                  </a:lnTo>
                  <a:lnTo>
                    <a:pt x="932" y="6009"/>
                  </a:lnTo>
                  <a:lnTo>
                    <a:pt x="932" y="5897"/>
                  </a:lnTo>
                  <a:lnTo>
                    <a:pt x="913" y="5867"/>
                  </a:lnTo>
                  <a:lnTo>
                    <a:pt x="897" y="5817"/>
                  </a:lnTo>
                  <a:lnTo>
                    <a:pt x="866" y="5690"/>
                  </a:lnTo>
                  <a:lnTo>
                    <a:pt x="897" y="5609"/>
                  </a:lnTo>
                  <a:lnTo>
                    <a:pt x="836" y="5432"/>
                  </a:lnTo>
                  <a:lnTo>
                    <a:pt x="897" y="5367"/>
                  </a:lnTo>
                  <a:lnTo>
                    <a:pt x="882" y="5255"/>
                  </a:lnTo>
                  <a:lnTo>
                    <a:pt x="947" y="5224"/>
                  </a:lnTo>
                  <a:lnTo>
                    <a:pt x="1009" y="5159"/>
                  </a:lnTo>
                  <a:lnTo>
                    <a:pt x="866" y="4951"/>
                  </a:lnTo>
                  <a:lnTo>
                    <a:pt x="882" y="4905"/>
                  </a:lnTo>
                  <a:lnTo>
                    <a:pt x="866" y="4840"/>
                  </a:lnTo>
                  <a:lnTo>
                    <a:pt x="1009" y="4759"/>
                  </a:lnTo>
                  <a:lnTo>
                    <a:pt x="993" y="4616"/>
                  </a:lnTo>
                  <a:lnTo>
                    <a:pt x="1009" y="4501"/>
                  </a:lnTo>
                  <a:lnTo>
                    <a:pt x="963" y="4424"/>
                  </a:lnTo>
                  <a:lnTo>
                    <a:pt x="1074" y="4455"/>
                  </a:lnTo>
                  <a:lnTo>
                    <a:pt x="947" y="4247"/>
                  </a:lnTo>
                  <a:lnTo>
                    <a:pt x="978" y="4136"/>
                  </a:lnTo>
                  <a:lnTo>
                    <a:pt x="978" y="4020"/>
                  </a:lnTo>
                  <a:lnTo>
                    <a:pt x="1028" y="4005"/>
                  </a:lnTo>
                  <a:lnTo>
                    <a:pt x="1090" y="3766"/>
                  </a:lnTo>
                  <a:lnTo>
                    <a:pt x="1155" y="3635"/>
                  </a:lnTo>
                  <a:lnTo>
                    <a:pt x="1105" y="3605"/>
                  </a:lnTo>
                  <a:lnTo>
                    <a:pt x="1074" y="3524"/>
                  </a:lnTo>
                  <a:lnTo>
                    <a:pt x="1105" y="3478"/>
                  </a:lnTo>
                  <a:lnTo>
                    <a:pt x="1074" y="3366"/>
                  </a:lnTo>
                  <a:lnTo>
                    <a:pt x="1090" y="3220"/>
                  </a:lnTo>
                  <a:lnTo>
                    <a:pt x="1140" y="3189"/>
                  </a:lnTo>
                  <a:lnTo>
                    <a:pt x="1140" y="3139"/>
                  </a:lnTo>
                  <a:lnTo>
                    <a:pt x="1170" y="3028"/>
                  </a:lnTo>
                  <a:lnTo>
                    <a:pt x="1155" y="2981"/>
                  </a:lnTo>
                  <a:lnTo>
                    <a:pt x="1124" y="2916"/>
                  </a:lnTo>
                  <a:lnTo>
                    <a:pt x="1059" y="2851"/>
                  </a:lnTo>
                  <a:lnTo>
                    <a:pt x="1140" y="2724"/>
                  </a:lnTo>
                  <a:lnTo>
                    <a:pt x="1105" y="2693"/>
                  </a:lnTo>
                  <a:lnTo>
                    <a:pt x="1124" y="2628"/>
                  </a:lnTo>
                  <a:lnTo>
                    <a:pt x="1140" y="2578"/>
                  </a:lnTo>
                  <a:lnTo>
                    <a:pt x="1170" y="2516"/>
                  </a:lnTo>
                  <a:lnTo>
                    <a:pt x="1251" y="2501"/>
                  </a:lnTo>
                  <a:lnTo>
                    <a:pt x="1155" y="2354"/>
                  </a:lnTo>
                  <a:lnTo>
                    <a:pt x="1140" y="2258"/>
                  </a:lnTo>
                  <a:lnTo>
                    <a:pt x="1124" y="2097"/>
                  </a:lnTo>
                  <a:lnTo>
                    <a:pt x="1105" y="2000"/>
                  </a:lnTo>
                  <a:lnTo>
                    <a:pt x="1105" y="1970"/>
                  </a:lnTo>
                  <a:lnTo>
                    <a:pt x="1090" y="1843"/>
                  </a:lnTo>
                  <a:lnTo>
                    <a:pt x="1124" y="1808"/>
                  </a:lnTo>
                  <a:lnTo>
                    <a:pt x="1105" y="1747"/>
                  </a:lnTo>
                  <a:lnTo>
                    <a:pt x="1074" y="1616"/>
                  </a:lnTo>
                  <a:lnTo>
                    <a:pt x="1124" y="1520"/>
                  </a:lnTo>
                  <a:lnTo>
                    <a:pt x="1028" y="1327"/>
                  </a:lnTo>
                  <a:lnTo>
                    <a:pt x="1105" y="1266"/>
                  </a:lnTo>
                  <a:lnTo>
                    <a:pt x="1090" y="1135"/>
                  </a:lnTo>
                  <a:lnTo>
                    <a:pt x="1105" y="977"/>
                  </a:lnTo>
                  <a:lnTo>
                    <a:pt x="1074" y="896"/>
                  </a:lnTo>
                  <a:lnTo>
                    <a:pt x="1124" y="866"/>
                  </a:lnTo>
                  <a:lnTo>
                    <a:pt x="1074" y="704"/>
                  </a:lnTo>
                  <a:lnTo>
                    <a:pt x="1074" y="639"/>
                  </a:lnTo>
                  <a:lnTo>
                    <a:pt x="1124" y="496"/>
                  </a:lnTo>
                  <a:lnTo>
                    <a:pt x="1028" y="223"/>
                  </a:lnTo>
                  <a:lnTo>
                    <a:pt x="993" y="127"/>
                  </a:lnTo>
                  <a:lnTo>
                    <a:pt x="1028" y="31"/>
                  </a:lnTo>
                  <a:lnTo>
                    <a:pt x="1009"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entury Gothic" panose="020B0502020202020204" pitchFamily="34" charset="0"/>
              </a:endParaRPr>
            </a:p>
          </p:txBody>
        </p:sp>
        <p:sp>
          <p:nvSpPr>
            <p:cNvPr id="63" name="Google Shape;862;p47">
              <a:extLst>
                <a:ext uri="{FF2B5EF4-FFF2-40B4-BE49-F238E27FC236}">
                  <a16:creationId xmlns:a16="http://schemas.microsoft.com/office/drawing/2014/main" id="{5BBD74F5-8F3D-4726-BD25-45116381D53E}"/>
                </a:ext>
              </a:extLst>
            </p:cNvPr>
            <p:cNvSpPr/>
            <p:nvPr/>
          </p:nvSpPr>
          <p:spPr>
            <a:xfrm>
              <a:off x="2889325" y="457675"/>
              <a:ext cx="3304581" cy="867171"/>
            </a:xfrm>
            <a:custGeom>
              <a:avLst/>
              <a:gdLst/>
              <a:ahLst/>
              <a:cxnLst/>
              <a:rect l="l" t="t" r="r" b="b"/>
              <a:pathLst>
                <a:path w="18432" h="8960" extrusionOk="0">
                  <a:moveTo>
                    <a:pt x="289" y="0"/>
                  </a:moveTo>
                  <a:lnTo>
                    <a:pt x="289" y="46"/>
                  </a:lnTo>
                  <a:lnTo>
                    <a:pt x="274" y="77"/>
                  </a:lnTo>
                  <a:lnTo>
                    <a:pt x="255" y="173"/>
                  </a:lnTo>
                  <a:lnTo>
                    <a:pt x="193" y="496"/>
                  </a:lnTo>
                  <a:lnTo>
                    <a:pt x="305" y="719"/>
                  </a:lnTo>
                  <a:lnTo>
                    <a:pt x="385" y="785"/>
                  </a:lnTo>
                  <a:lnTo>
                    <a:pt x="335" y="846"/>
                  </a:lnTo>
                  <a:lnTo>
                    <a:pt x="255" y="1023"/>
                  </a:lnTo>
                  <a:lnTo>
                    <a:pt x="224" y="1154"/>
                  </a:lnTo>
                  <a:lnTo>
                    <a:pt x="178" y="1346"/>
                  </a:lnTo>
                  <a:lnTo>
                    <a:pt x="97" y="1423"/>
                  </a:lnTo>
                  <a:lnTo>
                    <a:pt x="81" y="1570"/>
                  </a:lnTo>
                  <a:lnTo>
                    <a:pt x="81" y="1747"/>
                  </a:lnTo>
                  <a:lnTo>
                    <a:pt x="47" y="1808"/>
                  </a:lnTo>
                  <a:lnTo>
                    <a:pt x="178" y="2035"/>
                  </a:lnTo>
                  <a:lnTo>
                    <a:pt x="97" y="2227"/>
                  </a:lnTo>
                  <a:lnTo>
                    <a:pt x="81" y="2258"/>
                  </a:lnTo>
                  <a:lnTo>
                    <a:pt x="112" y="2370"/>
                  </a:lnTo>
                  <a:lnTo>
                    <a:pt x="128" y="2516"/>
                  </a:lnTo>
                  <a:lnTo>
                    <a:pt x="178" y="2658"/>
                  </a:lnTo>
                  <a:lnTo>
                    <a:pt x="143" y="2851"/>
                  </a:lnTo>
                  <a:lnTo>
                    <a:pt x="62" y="2851"/>
                  </a:lnTo>
                  <a:lnTo>
                    <a:pt x="47" y="2901"/>
                  </a:lnTo>
                  <a:lnTo>
                    <a:pt x="1" y="2962"/>
                  </a:lnTo>
                  <a:lnTo>
                    <a:pt x="81" y="3078"/>
                  </a:lnTo>
                  <a:lnTo>
                    <a:pt x="128" y="3205"/>
                  </a:lnTo>
                  <a:lnTo>
                    <a:pt x="47" y="3285"/>
                  </a:lnTo>
                  <a:lnTo>
                    <a:pt x="31" y="3462"/>
                  </a:lnTo>
                  <a:lnTo>
                    <a:pt x="143" y="3701"/>
                  </a:lnTo>
                  <a:lnTo>
                    <a:pt x="143" y="3878"/>
                  </a:lnTo>
                  <a:lnTo>
                    <a:pt x="178" y="4039"/>
                  </a:lnTo>
                  <a:lnTo>
                    <a:pt x="178" y="4136"/>
                  </a:lnTo>
                  <a:lnTo>
                    <a:pt x="208" y="4247"/>
                  </a:lnTo>
                  <a:lnTo>
                    <a:pt x="178" y="4309"/>
                  </a:lnTo>
                  <a:lnTo>
                    <a:pt x="158" y="4389"/>
                  </a:lnTo>
                  <a:lnTo>
                    <a:pt x="62" y="4520"/>
                  </a:lnTo>
                  <a:lnTo>
                    <a:pt x="143" y="4663"/>
                  </a:lnTo>
                  <a:lnTo>
                    <a:pt x="255" y="4840"/>
                  </a:lnTo>
                  <a:lnTo>
                    <a:pt x="158" y="4886"/>
                  </a:lnTo>
                  <a:lnTo>
                    <a:pt x="178" y="4936"/>
                  </a:lnTo>
                  <a:lnTo>
                    <a:pt x="112" y="5017"/>
                  </a:lnTo>
                  <a:lnTo>
                    <a:pt x="158" y="5078"/>
                  </a:lnTo>
                  <a:lnTo>
                    <a:pt x="112" y="5209"/>
                  </a:lnTo>
                  <a:lnTo>
                    <a:pt x="128" y="5351"/>
                  </a:lnTo>
                  <a:lnTo>
                    <a:pt x="178" y="5640"/>
                  </a:lnTo>
                  <a:lnTo>
                    <a:pt x="112" y="5705"/>
                  </a:lnTo>
                  <a:lnTo>
                    <a:pt x="97" y="6024"/>
                  </a:lnTo>
                  <a:lnTo>
                    <a:pt x="158" y="6251"/>
                  </a:lnTo>
                  <a:lnTo>
                    <a:pt x="193" y="6571"/>
                  </a:lnTo>
                  <a:lnTo>
                    <a:pt x="239" y="6732"/>
                  </a:lnTo>
                  <a:lnTo>
                    <a:pt x="274" y="6844"/>
                  </a:lnTo>
                  <a:lnTo>
                    <a:pt x="193" y="6940"/>
                  </a:lnTo>
                  <a:lnTo>
                    <a:pt x="305" y="7117"/>
                  </a:lnTo>
                  <a:lnTo>
                    <a:pt x="255" y="7213"/>
                  </a:lnTo>
                  <a:lnTo>
                    <a:pt x="239" y="7406"/>
                  </a:lnTo>
                  <a:lnTo>
                    <a:pt x="385" y="7740"/>
                  </a:lnTo>
                  <a:lnTo>
                    <a:pt x="320" y="8044"/>
                  </a:lnTo>
                  <a:lnTo>
                    <a:pt x="447" y="8252"/>
                  </a:lnTo>
                  <a:lnTo>
                    <a:pt x="335" y="8494"/>
                  </a:lnTo>
                  <a:lnTo>
                    <a:pt x="305" y="8606"/>
                  </a:lnTo>
                  <a:lnTo>
                    <a:pt x="239" y="8671"/>
                  </a:lnTo>
                  <a:lnTo>
                    <a:pt x="351" y="8894"/>
                  </a:lnTo>
                  <a:lnTo>
                    <a:pt x="18097" y="8960"/>
                  </a:lnTo>
                  <a:lnTo>
                    <a:pt x="18143" y="8848"/>
                  </a:lnTo>
                  <a:lnTo>
                    <a:pt x="18178" y="8783"/>
                  </a:lnTo>
                  <a:lnTo>
                    <a:pt x="18066" y="8575"/>
                  </a:lnTo>
                  <a:lnTo>
                    <a:pt x="18143" y="8575"/>
                  </a:lnTo>
                  <a:lnTo>
                    <a:pt x="18112" y="8479"/>
                  </a:lnTo>
                  <a:lnTo>
                    <a:pt x="18112" y="8413"/>
                  </a:lnTo>
                  <a:lnTo>
                    <a:pt x="18143" y="8317"/>
                  </a:lnTo>
                  <a:lnTo>
                    <a:pt x="18066" y="8140"/>
                  </a:lnTo>
                  <a:lnTo>
                    <a:pt x="18097" y="8125"/>
                  </a:lnTo>
                  <a:lnTo>
                    <a:pt x="18193" y="8044"/>
                  </a:lnTo>
                  <a:lnTo>
                    <a:pt x="18209" y="7998"/>
                  </a:lnTo>
                  <a:lnTo>
                    <a:pt x="18178" y="7886"/>
                  </a:lnTo>
                  <a:lnTo>
                    <a:pt x="18259" y="7821"/>
                  </a:lnTo>
                  <a:lnTo>
                    <a:pt x="18209" y="7579"/>
                  </a:lnTo>
                  <a:lnTo>
                    <a:pt x="18178" y="7406"/>
                  </a:lnTo>
                  <a:lnTo>
                    <a:pt x="18224" y="7340"/>
                  </a:lnTo>
                  <a:lnTo>
                    <a:pt x="18259" y="7148"/>
                  </a:lnTo>
                  <a:lnTo>
                    <a:pt x="18178" y="7082"/>
                  </a:lnTo>
                  <a:lnTo>
                    <a:pt x="18112" y="6763"/>
                  </a:lnTo>
                  <a:lnTo>
                    <a:pt x="18066" y="6732"/>
                  </a:lnTo>
                  <a:lnTo>
                    <a:pt x="18128" y="6601"/>
                  </a:lnTo>
                  <a:lnTo>
                    <a:pt x="18016" y="6444"/>
                  </a:lnTo>
                  <a:lnTo>
                    <a:pt x="18143" y="6313"/>
                  </a:lnTo>
                  <a:lnTo>
                    <a:pt x="18047" y="6090"/>
                  </a:lnTo>
                  <a:lnTo>
                    <a:pt x="18082" y="5882"/>
                  </a:lnTo>
                  <a:lnTo>
                    <a:pt x="18178" y="5867"/>
                  </a:lnTo>
                  <a:lnTo>
                    <a:pt x="18112" y="5721"/>
                  </a:lnTo>
                  <a:lnTo>
                    <a:pt x="18112" y="5594"/>
                  </a:lnTo>
                  <a:lnTo>
                    <a:pt x="18097" y="5367"/>
                  </a:lnTo>
                  <a:lnTo>
                    <a:pt x="18082" y="5174"/>
                  </a:lnTo>
                  <a:lnTo>
                    <a:pt x="18066" y="4951"/>
                  </a:lnTo>
                  <a:lnTo>
                    <a:pt x="18143" y="4870"/>
                  </a:lnTo>
                  <a:lnTo>
                    <a:pt x="18097" y="4809"/>
                  </a:lnTo>
                  <a:lnTo>
                    <a:pt x="18143" y="4743"/>
                  </a:lnTo>
                  <a:lnTo>
                    <a:pt x="18162" y="4597"/>
                  </a:lnTo>
                  <a:lnTo>
                    <a:pt x="18097" y="4424"/>
                  </a:lnTo>
                  <a:lnTo>
                    <a:pt x="18274" y="4328"/>
                  </a:lnTo>
                  <a:lnTo>
                    <a:pt x="18259" y="4166"/>
                  </a:lnTo>
                  <a:lnTo>
                    <a:pt x="18193" y="4020"/>
                  </a:lnTo>
                  <a:lnTo>
                    <a:pt x="18274" y="3924"/>
                  </a:lnTo>
                  <a:lnTo>
                    <a:pt x="18239" y="3732"/>
                  </a:lnTo>
                  <a:lnTo>
                    <a:pt x="18355" y="3655"/>
                  </a:lnTo>
                  <a:lnTo>
                    <a:pt x="18320" y="3412"/>
                  </a:lnTo>
                  <a:lnTo>
                    <a:pt x="18274" y="3270"/>
                  </a:lnTo>
                  <a:lnTo>
                    <a:pt x="18355" y="2805"/>
                  </a:lnTo>
                  <a:lnTo>
                    <a:pt x="18289" y="2628"/>
                  </a:lnTo>
                  <a:lnTo>
                    <a:pt x="18416" y="2562"/>
                  </a:lnTo>
                  <a:lnTo>
                    <a:pt x="18416" y="2531"/>
                  </a:lnTo>
                  <a:lnTo>
                    <a:pt x="18416" y="2451"/>
                  </a:lnTo>
                  <a:lnTo>
                    <a:pt x="18385" y="2324"/>
                  </a:lnTo>
                  <a:lnTo>
                    <a:pt x="18320" y="2274"/>
                  </a:lnTo>
                  <a:lnTo>
                    <a:pt x="18385" y="2274"/>
                  </a:lnTo>
                  <a:lnTo>
                    <a:pt x="18432" y="2162"/>
                  </a:lnTo>
                  <a:lnTo>
                    <a:pt x="18355" y="2116"/>
                  </a:lnTo>
                  <a:lnTo>
                    <a:pt x="18385" y="1874"/>
                  </a:lnTo>
                  <a:lnTo>
                    <a:pt x="18239" y="1666"/>
                  </a:lnTo>
                  <a:lnTo>
                    <a:pt x="18355" y="1600"/>
                  </a:lnTo>
                  <a:lnTo>
                    <a:pt x="18259" y="1408"/>
                  </a:lnTo>
                  <a:lnTo>
                    <a:pt x="18259" y="1346"/>
                  </a:lnTo>
                  <a:lnTo>
                    <a:pt x="18193" y="1216"/>
                  </a:lnTo>
                  <a:lnTo>
                    <a:pt x="18355" y="1089"/>
                  </a:lnTo>
                  <a:lnTo>
                    <a:pt x="18305" y="912"/>
                  </a:lnTo>
                  <a:lnTo>
                    <a:pt x="18259" y="866"/>
                  </a:lnTo>
                  <a:lnTo>
                    <a:pt x="18355" y="750"/>
                  </a:lnTo>
                  <a:lnTo>
                    <a:pt x="18370" y="577"/>
                  </a:lnTo>
                  <a:lnTo>
                    <a:pt x="18416" y="366"/>
                  </a:lnTo>
                  <a:lnTo>
                    <a:pt x="18370" y="192"/>
                  </a:lnTo>
                  <a:lnTo>
                    <a:pt x="18370" y="0"/>
                  </a:lnTo>
                  <a:close/>
                </a:path>
              </a:pathLst>
            </a:custGeom>
            <a:solidFill>
              <a:srgbClr val="68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US" dirty="0">
                <a:latin typeface="Century Gothic" panose="020B0502020202020204" pitchFamily="34" charset="0"/>
              </a:endParaRPr>
            </a:p>
          </p:txBody>
        </p:sp>
      </p:grpSp>
      <p:sp>
        <p:nvSpPr>
          <p:cNvPr id="6" name="CuadroTexto 5">
            <a:extLst>
              <a:ext uri="{FF2B5EF4-FFF2-40B4-BE49-F238E27FC236}">
                <a16:creationId xmlns:a16="http://schemas.microsoft.com/office/drawing/2014/main" id="{39CACB36-2B69-40AE-A36E-0AF32EC01604}"/>
              </a:ext>
            </a:extLst>
          </p:cNvPr>
          <p:cNvSpPr txBox="1"/>
          <p:nvPr/>
        </p:nvSpPr>
        <p:spPr>
          <a:xfrm>
            <a:off x="575173" y="3415995"/>
            <a:ext cx="5052627" cy="584775"/>
          </a:xfrm>
          <a:prstGeom prst="rect">
            <a:avLst/>
          </a:prstGeom>
          <a:noFill/>
        </p:spPr>
        <p:txBody>
          <a:bodyPr wrap="square" rtlCol="0">
            <a:spAutoFit/>
          </a:bodyPr>
          <a:lstStyle/>
          <a:p>
            <a:pPr algn="ctr"/>
            <a:r>
              <a:rPr lang="es-CO" sz="3200" dirty="0">
                <a:solidFill>
                  <a:schemeClr val="bg1"/>
                </a:solidFill>
                <a:latin typeface="Century Gothic" panose="020B0502020202020204" pitchFamily="34" charset="0"/>
              </a:rPr>
              <a:t>La</a:t>
            </a:r>
            <a:r>
              <a:rPr lang="es-CO" sz="3200" b="1" dirty="0">
                <a:solidFill>
                  <a:schemeClr val="bg1"/>
                </a:solidFill>
                <a:latin typeface="Century Gothic" panose="020B0502020202020204" pitchFamily="34" charset="0"/>
              </a:rPr>
              <a:t> PASIÓN </a:t>
            </a:r>
            <a:r>
              <a:rPr lang="es-CO" sz="3200" dirty="0">
                <a:solidFill>
                  <a:schemeClr val="bg1"/>
                </a:solidFill>
                <a:latin typeface="Century Gothic" panose="020B0502020202020204" pitchFamily="34" charset="0"/>
              </a:rPr>
              <a:t>se refiere a:</a:t>
            </a:r>
            <a:endParaRPr lang="en-US" sz="3200" dirty="0">
              <a:solidFill>
                <a:schemeClr val="bg1"/>
              </a:solidFill>
              <a:latin typeface="Century Gothic" panose="020B0502020202020204" pitchFamily="34" charset="0"/>
            </a:endParaRPr>
          </a:p>
        </p:txBody>
      </p:sp>
      <p:sp>
        <p:nvSpPr>
          <p:cNvPr id="7" name="CuadroTexto 6">
            <a:extLst>
              <a:ext uri="{FF2B5EF4-FFF2-40B4-BE49-F238E27FC236}">
                <a16:creationId xmlns:a16="http://schemas.microsoft.com/office/drawing/2014/main" id="{A3A021AB-6C90-45C5-A522-404430C1D559}"/>
              </a:ext>
            </a:extLst>
          </p:cNvPr>
          <p:cNvSpPr txBox="1"/>
          <p:nvPr/>
        </p:nvSpPr>
        <p:spPr>
          <a:xfrm>
            <a:off x="678656" y="3918058"/>
            <a:ext cx="4282249" cy="2246769"/>
          </a:xfrm>
          <a:prstGeom prst="rect">
            <a:avLst/>
          </a:prstGeom>
          <a:noFill/>
        </p:spPr>
        <p:txBody>
          <a:bodyPr wrap="square" rtlCol="0">
            <a:spAutoFit/>
          </a:bodyPr>
          <a:lstStyle/>
          <a:p>
            <a:pPr marL="628650" lvl="1" indent="-171450" algn="just">
              <a:buFont typeface="Arial" panose="020B0604020202020204" pitchFamily="34" charset="0"/>
              <a:buChar char="•"/>
            </a:pPr>
            <a:r>
              <a:rPr lang="es-CO" sz="2800" dirty="0">
                <a:solidFill>
                  <a:schemeClr val="bg1"/>
                </a:solidFill>
                <a:latin typeface="Century Gothic" panose="020B0502020202020204" pitchFamily="34" charset="0"/>
              </a:rPr>
              <a:t>E</a:t>
            </a:r>
            <a:r>
              <a:rPr lang="es-CO" sz="2800" b="0" i="0" u="none" strike="noStrike" dirty="0">
                <a:solidFill>
                  <a:schemeClr val="bg1"/>
                </a:solidFill>
                <a:effectLst/>
                <a:latin typeface="Century Gothic" panose="020B0502020202020204" pitchFamily="34" charset="0"/>
              </a:rPr>
              <a:t>xcitación</a:t>
            </a:r>
          </a:p>
          <a:p>
            <a:pPr marL="628650" lvl="1" indent="-171450" algn="just">
              <a:buFont typeface="Arial" panose="020B0604020202020204" pitchFamily="34" charset="0"/>
              <a:buChar char="•"/>
            </a:pPr>
            <a:r>
              <a:rPr lang="es-CO" sz="2800" dirty="0">
                <a:solidFill>
                  <a:schemeClr val="bg1"/>
                </a:solidFill>
                <a:latin typeface="Century Gothic" panose="020B0502020202020204" pitchFamily="34" charset="0"/>
              </a:rPr>
              <a:t>A</a:t>
            </a:r>
            <a:r>
              <a:rPr lang="es-CO" sz="2800" b="0" i="0" u="none" strike="noStrike" dirty="0">
                <a:solidFill>
                  <a:schemeClr val="bg1"/>
                </a:solidFill>
                <a:effectLst/>
                <a:latin typeface="Century Gothic" panose="020B0502020202020204" pitchFamily="34" charset="0"/>
              </a:rPr>
              <a:t>tracción sexual </a:t>
            </a:r>
          </a:p>
          <a:p>
            <a:pPr marL="628650" lvl="1" indent="-171450" algn="just">
              <a:buFont typeface="Arial" panose="020B0604020202020204" pitchFamily="34" charset="0"/>
              <a:buChar char="•"/>
            </a:pPr>
            <a:r>
              <a:rPr lang="es-CO" sz="2800" b="0" i="0" u="none" strike="noStrike" dirty="0">
                <a:solidFill>
                  <a:schemeClr val="bg1"/>
                </a:solidFill>
                <a:effectLst/>
                <a:latin typeface="Century Gothic" panose="020B0502020202020204" pitchFamily="34" charset="0"/>
              </a:rPr>
              <a:t>Necesidad de estar </a:t>
            </a:r>
            <a:r>
              <a:rPr lang="es-CO" sz="2800" dirty="0">
                <a:solidFill>
                  <a:schemeClr val="bg1"/>
                </a:solidFill>
                <a:latin typeface="Century Gothic" panose="020B0502020202020204" pitchFamily="34" charset="0"/>
              </a:rPr>
              <a:t>íntimamente </a:t>
            </a:r>
            <a:r>
              <a:rPr lang="es-CO" sz="2800" b="0" i="0" u="none" strike="noStrike" dirty="0">
                <a:solidFill>
                  <a:schemeClr val="bg1"/>
                </a:solidFill>
                <a:effectLst/>
                <a:latin typeface="Century Gothic" panose="020B0502020202020204" pitchFamily="34" charset="0"/>
              </a:rPr>
              <a:t>con la otra persona.</a:t>
            </a:r>
            <a:endParaRPr lang="es-CO" sz="2800" dirty="0">
              <a:solidFill>
                <a:schemeClr val="bg1"/>
              </a:solidFill>
              <a:latin typeface="Century Gothic" panose="020B0502020202020204" pitchFamily="34" charset="0"/>
            </a:endParaRPr>
          </a:p>
        </p:txBody>
      </p:sp>
    </p:spTree>
    <p:extLst>
      <p:ext uri="{BB962C8B-B14F-4D97-AF65-F5344CB8AC3E}">
        <p14:creationId xmlns:p14="http://schemas.microsoft.com/office/powerpoint/2010/main" val="407325532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1" name="Rectangle 70">
            <a:extLst>
              <a:ext uri="{FF2B5EF4-FFF2-40B4-BE49-F238E27FC236}">
                <a16:creationId xmlns:a16="http://schemas.microsoft.com/office/drawing/2014/main" id="{99B5B3C5-A599-465B-B2B9-866E8B2087C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1"/>
            <a:ext cx="12192001"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3" name="Rectangle 72">
            <a:extLst>
              <a:ext uri="{FF2B5EF4-FFF2-40B4-BE49-F238E27FC236}">
                <a16:creationId xmlns:a16="http://schemas.microsoft.com/office/drawing/2014/main" id="{25C84982-7DD0-43B1-8A2D-BFA4DF1B4E6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1"/>
            <a:ext cx="12192001" cy="6858001"/>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solidFill>
                <a:schemeClr val="bg1"/>
              </a:solidFill>
              <a:latin typeface="+mj-lt"/>
            </a:endParaRPr>
          </a:p>
        </p:txBody>
      </p:sp>
      <p:grpSp>
        <p:nvGrpSpPr>
          <p:cNvPr id="75" name="Decorative Circles">
            <a:extLst>
              <a:ext uri="{FF2B5EF4-FFF2-40B4-BE49-F238E27FC236}">
                <a16:creationId xmlns:a16="http://schemas.microsoft.com/office/drawing/2014/main" id="{1D912E1C-3BBA-42F0-A3EE-FEC382E7230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 y="-1"/>
            <a:ext cx="12192001" cy="6858001"/>
            <a:chOff x="-1" y="-1"/>
            <a:chExt cx="12192001" cy="6858001"/>
          </a:xfrm>
        </p:grpSpPr>
        <p:sp>
          <p:nvSpPr>
            <p:cNvPr id="76" name="Oval 75">
              <a:extLst>
                <a:ext uri="{FF2B5EF4-FFF2-40B4-BE49-F238E27FC236}">
                  <a16:creationId xmlns:a16="http://schemas.microsoft.com/office/drawing/2014/main" id="{2FEEAC76-E273-46A8-8F8E-CE59860FE70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09098" y="727602"/>
              <a:ext cx="172408" cy="172408"/>
            </a:xfrm>
            <a:prstGeom prst="ellipse">
              <a:avLst/>
            </a:prstGeom>
            <a:solidFill>
              <a:schemeClr val="accent2">
                <a:lumMod val="40000"/>
                <a:lumOff val="6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Oval 76">
              <a:extLst>
                <a:ext uri="{FF2B5EF4-FFF2-40B4-BE49-F238E27FC236}">
                  <a16:creationId xmlns:a16="http://schemas.microsoft.com/office/drawing/2014/main" id="{76594A0E-9400-45AD-A431-1DA1C0B2896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49947" y="136523"/>
              <a:ext cx="113367" cy="113367"/>
            </a:xfrm>
            <a:prstGeom prst="ellipse">
              <a:avLst/>
            </a:prstGeom>
            <a:solidFill>
              <a:srgbClr val="F39E29">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Oval 77">
              <a:extLst>
                <a:ext uri="{FF2B5EF4-FFF2-40B4-BE49-F238E27FC236}">
                  <a16:creationId xmlns:a16="http://schemas.microsoft.com/office/drawing/2014/main" id="{20916D6C-D32F-42B6-8512-CD5EDB8F2B9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575290" y="5859047"/>
              <a:ext cx="305780" cy="305780"/>
            </a:xfrm>
            <a:prstGeom prst="ellipse">
              <a:avLst/>
            </a:prstGeom>
            <a:solidFill>
              <a:schemeClr val="accent1">
                <a:lumMod val="60000"/>
                <a:lumOff val="4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Oval 78">
              <a:extLst>
                <a:ext uri="{FF2B5EF4-FFF2-40B4-BE49-F238E27FC236}">
                  <a16:creationId xmlns:a16="http://schemas.microsoft.com/office/drawing/2014/main" id="{3834846D-59C6-40F4-907C-F1A4689B58F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5730" y="1133938"/>
              <a:ext cx="226735" cy="226735"/>
            </a:xfrm>
            <a:prstGeom prst="ellipse">
              <a:avLst/>
            </a:prstGeom>
            <a:solidFill>
              <a:schemeClr val="accent3">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Oval 79">
              <a:extLst>
                <a:ext uri="{FF2B5EF4-FFF2-40B4-BE49-F238E27FC236}">
                  <a16:creationId xmlns:a16="http://schemas.microsoft.com/office/drawing/2014/main" id="{5A257CDF-2E36-4DC7-8EE4-5CD8F8ECAC8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536830" y="554419"/>
              <a:ext cx="382700" cy="382700"/>
            </a:xfrm>
            <a:prstGeom prst="ellipse">
              <a:avLst/>
            </a:prstGeom>
            <a:solidFill>
              <a:schemeClr val="accent2">
                <a:lumMod val="60000"/>
                <a:lumOff val="40000"/>
                <a:alpha val="7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1" name="Oval 80">
              <a:extLst>
                <a:ext uri="{FF2B5EF4-FFF2-40B4-BE49-F238E27FC236}">
                  <a16:creationId xmlns:a16="http://schemas.microsoft.com/office/drawing/2014/main" id="{D5B26E0E-A115-4AE2-82D8-76BB93CC494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224303" y="299808"/>
              <a:ext cx="113367" cy="113367"/>
            </a:xfrm>
            <a:prstGeom prst="ellipse">
              <a:avLst/>
            </a:prstGeom>
            <a:solidFill>
              <a:srgbClr val="F39E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Oval 81">
              <a:extLst>
                <a:ext uri="{FF2B5EF4-FFF2-40B4-BE49-F238E27FC236}">
                  <a16:creationId xmlns:a16="http://schemas.microsoft.com/office/drawing/2014/main" id="{755058DB-7E01-4E95-BF59-983AA1BBB38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629630" y="5482355"/>
              <a:ext cx="94160" cy="94160"/>
            </a:xfrm>
            <a:prstGeom prst="ellipse">
              <a:avLst/>
            </a:prstGeom>
            <a:solidFill>
              <a:srgbClr val="E3BEBE">
                <a:alpha val="2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Oval 82">
              <a:extLst>
                <a:ext uri="{FF2B5EF4-FFF2-40B4-BE49-F238E27FC236}">
                  <a16:creationId xmlns:a16="http://schemas.microsoft.com/office/drawing/2014/main" id="{A810F7E2-23F3-44D6-B09E-71E55653605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415328" y="6124958"/>
              <a:ext cx="113367" cy="113367"/>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Oval 83">
              <a:extLst>
                <a:ext uri="{FF2B5EF4-FFF2-40B4-BE49-F238E27FC236}">
                  <a16:creationId xmlns:a16="http://schemas.microsoft.com/office/drawing/2014/main" id="{59D5C391-E1DB-410A-A78C-ED3BBDFF075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120382" y="6255986"/>
              <a:ext cx="305780" cy="305780"/>
            </a:xfrm>
            <a:prstGeom prst="ellipse">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5" name="Oval 84">
              <a:extLst>
                <a:ext uri="{FF2B5EF4-FFF2-40B4-BE49-F238E27FC236}">
                  <a16:creationId xmlns:a16="http://schemas.microsoft.com/office/drawing/2014/main" id="{77C4944D-9373-4283-BCAA-927A0316659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934343" y="6204350"/>
              <a:ext cx="113367" cy="113367"/>
            </a:xfrm>
            <a:prstGeom prst="ellipse">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Shape 85">
              <a:extLst>
                <a:ext uri="{FF2B5EF4-FFF2-40B4-BE49-F238E27FC236}">
                  <a16:creationId xmlns:a16="http://schemas.microsoft.com/office/drawing/2014/main" id="{6804C521-2D9F-4CE4-AFD3-D4F1551FEC6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642244" y="6317718"/>
              <a:ext cx="549756" cy="540282"/>
            </a:xfrm>
            <a:custGeom>
              <a:avLst/>
              <a:gdLst>
                <a:gd name="connsiteX0" fmla="*/ 1224540 w 2115556"/>
                <a:gd name="connsiteY0" fmla="*/ 0 h 2079100"/>
                <a:gd name="connsiteX1" fmla="*/ 2090421 w 2115556"/>
                <a:gd name="connsiteY1" fmla="*/ 358660 h 2079100"/>
                <a:gd name="connsiteX2" fmla="*/ 2115556 w 2115556"/>
                <a:gd name="connsiteY2" fmla="*/ 386315 h 2079100"/>
                <a:gd name="connsiteX3" fmla="*/ 2115556 w 2115556"/>
                <a:gd name="connsiteY3" fmla="*/ 2062765 h 2079100"/>
                <a:gd name="connsiteX4" fmla="*/ 2100710 w 2115556"/>
                <a:gd name="connsiteY4" fmla="*/ 2079100 h 2079100"/>
                <a:gd name="connsiteX5" fmla="*/ 348370 w 2115556"/>
                <a:gd name="connsiteY5" fmla="*/ 2079100 h 2079100"/>
                <a:gd name="connsiteX6" fmla="*/ 279625 w 2115556"/>
                <a:gd name="connsiteY6" fmla="*/ 2003461 h 2079100"/>
                <a:gd name="connsiteX7" fmla="*/ 0 w 2115556"/>
                <a:gd name="connsiteY7" fmla="*/ 1224540 h 2079100"/>
                <a:gd name="connsiteX8" fmla="*/ 1224540 w 2115556"/>
                <a:gd name="connsiteY8" fmla="*/ 0 h 2079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15556" h="2079100">
                  <a:moveTo>
                    <a:pt x="1224540" y="0"/>
                  </a:moveTo>
                  <a:cubicBezTo>
                    <a:pt x="1562687" y="0"/>
                    <a:pt x="1868823" y="137062"/>
                    <a:pt x="2090421" y="358660"/>
                  </a:cubicBezTo>
                  <a:lnTo>
                    <a:pt x="2115556" y="386315"/>
                  </a:lnTo>
                  <a:lnTo>
                    <a:pt x="2115556" y="2062765"/>
                  </a:lnTo>
                  <a:lnTo>
                    <a:pt x="2100710" y="2079100"/>
                  </a:lnTo>
                  <a:lnTo>
                    <a:pt x="348370" y="2079100"/>
                  </a:lnTo>
                  <a:lnTo>
                    <a:pt x="279625" y="2003461"/>
                  </a:lnTo>
                  <a:cubicBezTo>
                    <a:pt x="104938" y="1791789"/>
                    <a:pt x="0" y="1520419"/>
                    <a:pt x="0" y="1224540"/>
                  </a:cubicBezTo>
                  <a:cubicBezTo>
                    <a:pt x="0" y="548245"/>
                    <a:pt x="548245" y="0"/>
                    <a:pt x="1224540" y="0"/>
                  </a:cubicBezTo>
                  <a:close/>
                </a:path>
              </a:pathLst>
            </a:cu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900" dirty="0">
                <a:solidFill>
                  <a:schemeClr val="bg1"/>
                </a:solidFill>
                <a:latin typeface="+mj-lt"/>
              </a:endParaRPr>
            </a:p>
          </p:txBody>
        </p:sp>
        <p:sp>
          <p:nvSpPr>
            <p:cNvPr id="87" name="Freeform: Shape 86">
              <a:extLst>
                <a:ext uri="{FF2B5EF4-FFF2-40B4-BE49-F238E27FC236}">
                  <a16:creationId xmlns:a16="http://schemas.microsoft.com/office/drawing/2014/main" id="{755AC65C-13EF-4182-AA3C-62BE165CC03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 y="-1"/>
              <a:ext cx="510196" cy="538336"/>
            </a:xfrm>
            <a:custGeom>
              <a:avLst/>
              <a:gdLst>
                <a:gd name="connsiteX0" fmla="*/ 0 w 510196"/>
                <a:gd name="connsiteY0" fmla="*/ 0 h 538336"/>
                <a:gd name="connsiteX1" fmla="*/ 459276 w 510196"/>
                <a:gd name="connsiteY1" fmla="*/ 0 h 538336"/>
                <a:gd name="connsiteX2" fmla="*/ 482126 w 510196"/>
                <a:gd name="connsiteY2" fmla="*/ 42098 h 538336"/>
                <a:gd name="connsiteX3" fmla="*/ 510196 w 510196"/>
                <a:gd name="connsiteY3" fmla="*/ 181136 h 538336"/>
                <a:gd name="connsiteX4" fmla="*/ 152996 w 510196"/>
                <a:gd name="connsiteY4" fmla="*/ 538336 h 538336"/>
                <a:gd name="connsiteX5" fmla="*/ 13958 w 510196"/>
                <a:gd name="connsiteY5" fmla="*/ 510266 h 538336"/>
                <a:gd name="connsiteX6" fmla="*/ 0 w 510196"/>
                <a:gd name="connsiteY6" fmla="*/ 502690 h 5383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10196" h="538336">
                  <a:moveTo>
                    <a:pt x="0" y="0"/>
                  </a:moveTo>
                  <a:lnTo>
                    <a:pt x="459276" y="0"/>
                  </a:lnTo>
                  <a:lnTo>
                    <a:pt x="482126" y="42098"/>
                  </a:lnTo>
                  <a:cubicBezTo>
                    <a:pt x="500201" y="84833"/>
                    <a:pt x="510196" y="131817"/>
                    <a:pt x="510196" y="181136"/>
                  </a:cubicBezTo>
                  <a:cubicBezTo>
                    <a:pt x="510196" y="378412"/>
                    <a:pt x="350272" y="538336"/>
                    <a:pt x="152996" y="538336"/>
                  </a:cubicBezTo>
                  <a:cubicBezTo>
                    <a:pt x="103677" y="538336"/>
                    <a:pt x="56693" y="528341"/>
                    <a:pt x="13958" y="510266"/>
                  </a:cubicBezTo>
                  <a:lnTo>
                    <a:pt x="0" y="502690"/>
                  </a:lnTo>
                  <a:close/>
                </a:path>
              </a:pathLst>
            </a:cu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900" dirty="0">
                <a:solidFill>
                  <a:schemeClr val="bg1"/>
                </a:solidFill>
                <a:latin typeface="+mj-lt"/>
              </a:endParaRPr>
            </a:p>
          </p:txBody>
        </p:sp>
        <p:sp>
          <p:nvSpPr>
            <p:cNvPr id="88" name="Freeform: Shape 87">
              <a:extLst>
                <a:ext uri="{FF2B5EF4-FFF2-40B4-BE49-F238E27FC236}">
                  <a16:creationId xmlns:a16="http://schemas.microsoft.com/office/drawing/2014/main" id="{E40DA8D2-FA4B-4282-9D44-48C27B63A15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528695" y="1"/>
              <a:ext cx="554074" cy="282754"/>
            </a:xfrm>
            <a:custGeom>
              <a:avLst/>
              <a:gdLst>
                <a:gd name="connsiteX0" fmla="*/ 644 w 309162"/>
                <a:gd name="connsiteY0" fmla="*/ 0 h 157771"/>
                <a:gd name="connsiteX1" fmla="*/ 308518 w 309162"/>
                <a:gd name="connsiteY1" fmla="*/ 0 h 157771"/>
                <a:gd name="connsiteX2" fmla="*/ 309162 w 309162"/>
                <a:gd name="connsiteY2" fmla="*/ 3190 h 157771"/>
                <a:gd name="connsiteX3" fmla="*/ 154581 w 309162"/>
                <a:gd name="connsiteY3" fmla="*/ 157771 h 157771"/>
                <a:gd name="connsiteX4" fmla="*/ 0 w 309162"/>
                <a:gd name="connsiteY4" fmla="*/ 3190 h 15777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9162" h="157771">
                  <a:moveTo>
                    <a:pt x="644" y="0"/>
                  </a:moveTo>
                  <a:lnTo>
                    <a:pt x="308518" y="0"/>
                  </a:lnTo>
                  <a:lnTo>
                    <a:pt x="309162" y="3190"/>
                  </a:lnTo>
                  <a:cubicBezTo>
                    <a:pt x="309162" y="88563"/>
                    <a:pt x="239954" y="157771"/>
                    <a:pt x="154581" y="157771"/>
                  </a:cubicBezTo>
                  <a:cubicBezTo>
                    <a:pt x="69208" y="157771"/>
                    <a:pt x="0" y="88563"/>
                    <a:pt x="0" y="3190"/>
                  </a:cubicBezTo>
                  <a:close/>
                </a:path>
              </a:pathLst>
            </a:cu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900" dirty="0">
                <a:solidFill>
                  <a:schemeClr val="bg1"/>
                </a:solidFill>
                <a:latin typeface="+mj-lt"/>
              </a:endParaRPr>
            </a:p>
          </p:txBody>
        </p:sp>
        <p:sp>
          <p:nvSpPr>
            <p:cNvPr id="89" name="Oval 88">
              <a:extLst>
                <a:ext uri="{FF2B5EF4-FFF2-40B4-BE49-F238E27FC236}">
                  <a16:creationId xmlns:a16="http://schemas.microsoft.com/office/drawing/2014/main" id="{99065014-CB18-414D-A527-31ECC45700A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04140" y="1132500"/>
              <a:ext cx="84680" cy="84680"/>
            </a:xfrm>
            <a:prstGeom prst="ellipse">
              <a:avLst/>
            </a:prstGeom>
            <a:solidFill>
              <a:schemeClr val="accent2"/>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90" name="Freeform: Shape 89">
              <a:extLst>
                <a:ext uri="{FF2B5EF4-FFF2-40B4-BE49-F238E27FC236}">
                  <a16:creationId xmlns:a16="http://schemas.microsoft.com/office/drawing/2014/main" id="{8F39E27A-56C1-4328-8DF1-2DA147C7848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2051348" y="5576515"/>
              <a:ext cx="137603" cy="210490"/>
            </a:xfrm>
            <a:custGeom>
              <a:avLst/>
              <a:gdLst>
                <a:gd name="connsiteX0" fmla="*/ 105245 w 137603"/>
                <a:gd name="connsiteY0" fmla="*/ 0 h 210490"/>
                <a:gd name="connsiteX1" fmla="*/ 137603 w 137603"/>
                <a:gd name="connsiteY1" fmla="*/ 6533 h 210490"/>
                <a:gd name="connsiteX2" fmla="*/ 137603 w 137603"/>
                <a:gd name="connsiteY2" fmla="*/ 203957 h 210490"/>
                <a:gd name="connsiteX3" fmla="*/ 105245 w 137603"/>
                <a:gd name="connsiteY3" fmla="*/ 210490 h 210490"/>
                <a:gd name="connsiteX4" fmla="*/ 0 w 137603"/>
                <a:gd name="connsiteY4" fmla="*/ 105245 h 210490"/>
                <a:gd name="connsiteX5" fmla="*/ 105245 w 137603"/>
                <a:gd name="connsiteY5" fmla="*/ 0 h 2104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7603" h="210490">
                  <a:moveTo>
                    <a:pt x="105245" y="0"/>
                  </a:moveTo>
                  <a:lnTo>
                    <a:pt x="137603" y="6533"/>
                  </a:lnTo>
                  <a:lnTo>
                    <a:pt x="137603" y="203957"/>
                  </a:lnTo>
                  <a:lnTo>
                    <a:pt x="105245" y="210490"/>
                  </a:lnTo>
                  <a:cubicBezTo>
                    <a:pt x="47120" y="210490"/>
                    <a:pt x="0" y="163370"/>
                    <a:pt x="0" y="105245"/>
                  </a:cubicBezTo>
                  <a:cubicBezTo>
                    <a:pt x="0" y="47120"/>
                    <a:pt x="47120" y="0"/>
                    <a:pt x="105245" y="0"/>
                  </a:cubicBezTo>
                  <a:close/>
                </a:path>
              </a:pathLst>
            </a:cu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900" dirty="0">
                <a:solidFill>
                  <a:schemeClr val="bg1"/>
                </a:solidFill>
                <a:latin typeface="+mj-lt"/>
              </a:endParaRPr>
            </a:p>
          </p:txBody>
        </p:sp>
      </p:grpSp>
      <p:sp useBgFill="1">
        <p:nvSpPr>
          <p:cNvPr id="92" name="Rectangle 91">
            <a:extLst>
              <a:ext uri="{FF2B5EF4-FFF2-40B4-BE49-F238E27FC236}">
                <a16:creationId xmlns:a16="http://schemas.microsoft.com/office/drawing/2014/main" id="{B7818AA9-82F7-46F6-8A83-1A6258163B4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050" name="Picture 2" descr="▷ 15 hábitos de las parejas exitosas - PsicoActiva">
            <a:extLst>
              <a:ext uri="{FF2B5EF4-FFF2-40B4-BE49-F238E27FC236}">
                <a16:creationId xmlns:a16="http://schemas.microsoft.com/office/drawing/2014/main" id="{3CD2324D-F81F-48F9-A59B-E6080DCF2A5B}"/>
              </a:ext>
            </a:extLst>
          </p:cNvPr>
          <p:cNvPicPr>
            <a:picLocks noChangeAspect="1" noChangeArrowheads="1"/>
          </p:cNvPicPr>
          <p:nvPr/>
        </p:nvPicPr>
        <p:blipFill rotWithShape="1">
          <a:blip r:embed="rId2">
            <a:alphaModFix/>
            <a:extLst>
              <a:ext uri="{28A0092B-C50C-407E-A947-70E740481C1C}">
                <a14:useLocalDpi xmlns:a14="http://schemas.microsoft.com/office/drawing/2010/main" val="0"/>
              </a:ext>
            </a:extLst>
          </a:blip>
          <a:srcRect t="12547" b="3184"/>
          <a:stretch/>
        </p:blipFill>
        <p:spPr bwMode="auto">
          <a:xfrm>
            <a:off x="-1" y="10"/>
            <a:ext cx="12192001" cy="6857990"/>
          </a:xfrm>
          <a:prstGeom prst="rect">
            <a:avLst/>
          </a:prstGeom>
          <a:noFill/>
          <a:extLst>
            <a:ext uri="{909E8E84-426E-40DD-AFC4-6F175D3DCCD1}">
              <a14:hiddenFill xmlns:a14="http://schemas.microsoft.com/office/drawing/2010/main">
                <a:solidFill>
                  <a:srgbClr val="FFFFFF"/>
                </a:solidFill>
              </a14:hiddenFill>
            </a:ext>
          </a:extLst>
        </p:spPr>
      </p:pic>
      <p:grpSp>
        <p:nvGrpSpPr>
          <p:cNvPr id="94" name="Group 93">
            <a:extLst>
              <a:ext uri="{FF2B5EF4-FFF2-40B4-BE49-F238E27FC236}">
                <a16:creationId xmlns:a16="http://schemas.microsoft.com/office/drawing/2014/main" id="{FCEBDFAC-E3E5-4883-8BE7-B43474AE3BB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310450" y="236341"/>
            <a:ext cx="11410891" cy="5901949"/>
            <a:chOff x="310450" y="236341"/>
            <a:chExt cx="11410891" cy="5901949"/>
          </a:xfrm>
        </p:grpSpPr>
        <p:sp>
          <p:nvSpPr>
            <p:cNvPr id="95" name="Oval 94">
              <a:extLst>
                <a:ext uri="{FF2B5EF4-FFF2-40B4-BE49-F238E27FC236}">
                  <a16:creationId xmlns:a16="http://schemas.microsoft.com/office/drawing/2014/main" id="{526A544A-3C76-4502-A741-F4DB0E2CD2F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5328" y="1050301"/>
              <a:ext cx="94160" cy="94160"/>
            </a:xfrm>
            <a:prstGeom prst="ellipse">
              <a:avLst/>
            </a:prstGeom>
            <a:solidFill>
              <a:srgbClr val="E3BEBE">
                <a:alpha val="2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Oval 95">
              <a:extLst>
                <a:ext uri="{FF2B5EF4-FFF2-40B4-BE49-F238E27FC236}">
                  <a16:creationId xmlns:a16="http://schemas.microsoft.com/office/drawing/2014/main" id="{017B8593-D171-47B5-8D1A-E34E7B13847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10450" y="1144461"/>
              <a:ext cx="226735" cy="226735"/>
            </a:xfrm>
            <a:prstGeom prst="ellipse">
              <a:avLst/>
            </a:prstGeom>
            <a:solidFill>
              <a:schemeClr val="tx2">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Oval 96">
              <a:extLst>
                <a:ext uri="{FF2B5EF4-FFF2-40B4-BE49-F238E27FC236}">
                  <a16:creationId xmlns:a16="http://schemas.microsoft.com/office/drawing/2014/main" id="{1FEF60D4-64F6-450F-B86D-383EEA1C843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188374" y="386135"/>
              <a:ext cx="466441" cy="466441"/>
            </a:xfrm>
            <a:prstGeom prst="ellipse">
              <a:avLst/>
            </a:prstGeom>
            <a:solidFill>
              <a:schemeClr val="accent2">
                <a:lumMod val="60000"/>
                <a:lumOff val="40000"/>
                <a:alpha val="7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Oval 97">
              <a:extLst>
                <a:ext uri="{FF2B5EF4-FFF2-40B4-BE49-F238E27FC236}">
                  <a16:creationId xmlns:a16="http://schemas.microsoft.com/office/drawing/2014/main" id="{A97D4A7C-B520-46CB-9A94-711F53997BD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065714" y="236341"/>
              <a:ext cx="113367" cy="113367"/>
            </a:xfrm>
            <a:prstGeom prst="ellipse">
              <a:avLst/>
            </a:prstGeom>
            <a:solidFill>
              <a:srgbClr val="F39E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Oval 98">
              <a:extLst>
                <a:ext uri="{FF2B5EF4-FFF2-40B4-BE49-F238E27FC236}">
                  <a16:creationId xmlns:a16="http://schemas.microsoft.com/office/drawing/2014/main" id="{2B7B976F-E84B-4936-90D7-C8298A5E7BD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37185" y="538093"/>
              <a:ext cx="466441" cy="466441"/>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Oval 99">
              <a:extLst>
                <a:ext uri="{FF2B5EF4-FFF2-40B4-BE49-F238E27FC236}">
                  <a16:creationId xmlns:a16="http://schemas.microsoft.com/office/drawing/2014/main" id="{DC91FFEC-59DF-4D22-A925-F5152076924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498320" y="5269378"/>
              <a:ext cx="223021" cy="223021"/>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Oval 100">
              <a:extLst>
                <a:ext uri="{FF2B5EF4-FFF2-40B4-BE49-F238E27FC236}">
                  <a16:creationId xmlns:a16="http://schemas.microsoft.com/office/drawing/2014/main" id="{58931E95-0847-47E4-8AEC-312312A0323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279878" y="5832510"/>
              <a:ext cx="305780" cy="305780"/>
            </a:xfrm>
            <a:prstGeom prst="ellipse">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Oval 101">
              <a:extLst>
                <a:ext uri="{FF2B5EF4-FFF2-40B4-BE49-F238E27FC236}">
                  <a16:creationId xmlns:a16="http://schemas.microsoft.com/office/drawing/2014/main" id="{3C094915-EF93-49A0-9B90-C44FB9B5007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786119" y="5492399"/>
              <a:ext cx="113367" cy="113367"/>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3" name="Google Shape;716;p41">
            <a:extLst>
              <a:ext uri="{FF2B5EF4-FFF2-40B4-BE49-F238E27FC236}">
                <a16:creationId xmlns:a16="http://schemas.microsoft.com/office/drawing/2014/main" id="{E8CA34ED-E48C-440B-80B4-0835483E5BE7}"/>
              </a:ext>
            </a:extLst>
          </p:cNvPr>
          <p:cNvGrpSpPr/>
          <p:nvPr/>
        </p:nvGrpSpPr>
        <p:grpSpPr>
          <a:xfrm>
            <a:off x="7443788" y="3821083"/>
            <a:ext cx="4664868" cy="2823403"/>
            <a:chOff x="965590" y="2538787"/>
            <a:chExt cx="2918873" cy="3081466"/>
          </a:xfrm>
        </p:grpSpPr>
        <p:sp>
          <p:nvSpPr>
            <p:cNvPr id="64" name="Google Shape;717;p41">
              <a:extLst>
                <a:ext uri="{FF2B5EF4-FFF2-40B4-BE49-F238E27FC236}">
                  <a16:creationId xmlns:a16="http://schemas.microsoft.com/office/drawing/2014/main" id="{D718AE89-3939-4BDC-8CCD-9D3E1732715E}"/>
                </a:ext>
              </a:extLst>
            </p:cNvPr>
            <p:cNvSpPr/>
            <p:nvPr/>
          </p:nvSpPr>
          <p:spPr>
            <a:xfrm rot="16200000">
              <a:off x="884450" y="2619927"/>
              <a:ext cx="3081154" cy="2918873"/>
            </a:xfrm>
            <a:custGeom>
              <a:avLst/>
              <a:gdLst/>
              <a:ahLst/>
              <a:cxnLst/>
              <a:rect l="l" t="t" r="r" b="b"/>
              <a:pathLst>
                <a:path w="30266" h="20845" extrusionOk="0">
                  <a:moveTo>
                    <a:pt x="778" y="0"/>
                  </a:moveTo>
                  <a:lnTo>
                    <a:pt x="0" y="19160"/>
                  </a:lnTo>
                  <a:lnTo>
                    <a:pt x="0" y="19286"/>
                  </a:lnTo>
                  <a:cubicBezTo>
                    <a:pt x="14" y="19812"/>
                    <a:pt x="438" y="20251"/>
                    <a:pt x="961" y="20264"/>
                  </a:cubicBezTo>
                  <a:lnTo>
                    <a:pt x="988" y="20264"/>
                  </a:lnTo>
                  <a:lnTo>
                    <a:pt x="28866" y="20845"/>
                  </a:lnTo>
                  <a:lnTo>
                    <a:pt x="28880" y="20845"/>
                  </a:lnTo>
                  <a:cubicBezTo>
                    <a:pt x="29416" y="20845"/>
                    <a:pt x="29855" y="20420"/>
                    <a:pt x="29872" y="19880"/>
                  </a:cubicBezTo>
                  <a:lnTo>
                    <a:pt x="29872" y="19840"/>
                  </a:lnTo>
                  <a:lnTo>
                    <a:pt x="30265" y="724"/>
                  </a:lnTo>
                  <a:lnTo>
                    <a:pt x="29121" y="608"/>
                  </a:lnTo>
                  <a:lnTo>
                    <a:pt x="29107" y="1345"/>
                  </a:lnTo>
                  <a:cubicBezTo>
                    <a:pt x="29304" y="1372"/>
                    <a:pt x="29332" y="1644"/>
                    <a:pt x="29318" y="1841"/>
                  </a:cubicBezTo>
                  <a:cubicBezTo>
                    <a:pt x="29318" y="2051"/>
                    <a:pt x="29148" y="2221"/>
                    <a:pt x="28921" y="2221"/>
                  </a:cubicBezTo>
                  <a:cubicBezTo>
                    <a:pt x="28696" y="2221"/>
                    <a:pt x="28527" y="2038"/>
                    <a:pt x="28527" y="1827"/>
                  </a:cubicBezTo>
                  <a:cubicBezTo>
                    <a:pt x="28540" y="1613"/>
                    <a:pt x="28822" y="1372"/>
                    <a:pt x="29023" y="1345"/>
                  </a:cubicBezTo>
                  <a:lnTo>
                    <a:pt x="29135" y="425"/>
                  </a:lnTo>
                  <a:lnTo>
                    <a:pt x="27549" y="693"/>
                  </a:lnTo>
                  <a:lnTo>
                    <a:pt x="27365" y="1488"/>
                  </a:lnTo>
                  <a:cubicBezTo>
                    <a:pt x="27562" y="1515"/>
                    <a:pt x="27620" y="1600"/>
                    <a:pt x="27620" y="1814"/>
                  </a:cubicBezTo>
                  <a:cubicBezTo>
                    <a:pt x="27620" y="2024"/>
                    <a:pt x="27437" y="2194"/>
                    <a:pt x="27223" y="2194"/>
                  </a:cubicBezTo>
                  <a:lnTo>
                    <a:pt x="27209" y="2194"/>
                  </a:lnTo>
                  <a:cubicBezTo>
                    <a:pt x="26998" y="2180"/>
                    <a:pt x="26829" y="2011"/>
                    <a:pt x="26829" y="1783"/>
                  </a:cubicBezTo>
                  <a:cubicBezTo>
                    <a:pt x="26829" y="1586"/>
                    <a:pt x="27053" y="1542"/>
                    <a:pt x="27253" y="1515"/>
                  </a:cubicBezTo>
                  <a:lnTo>
                    <a:pt x="27209" y="652"/>
                  </a:lnTo>
                  <a:lnTo>
                    <a:pt x="25681" y="737"/>
                  </a:lnTo>
                  <a:lnTo>
                    <a:pt x="25569" y="1372"/>
                  </a:lnTo>
                  <a:cubicBezTo>
                    <a:pt x="25766" y="1403"/>
                    <a:pt x="25922" y="1573"/>
                    <a:pt x="25922" y="1770"/>
                  </a:cubicBezTo>
                  <a:cubicBezTo>
                    <a:pt x="25908" y="1984"/>
                    <a:pt x="25739" y="2153"/>
                    <a:pt x="25525" y="2153"/>
                  </a:cubicBezTo>
                  <a:lnTo>
                    <a:pt x="25511" y="2153"/>
                  </a:lnTo>
                  <a:cubicBezTo>
                    <a:pt x="25300" y="2153"/>
                    <a:pt x="25117" y="1967"/>
                    <a:pt x="25131" y="1756"/>
                  </a:cubicBezTo>
                  <a:cubicBezTo>
                    <a:pt x="25131" y="1542"/>
                    <a:pt x="25287" y="1389"/>
                    <a:pt x="25484" y="1372"/>
                  </a:cubicBezTo>
                  <a:lnTo>
                    <a:pt x="25497" y="625"/>
                  </a:lnTo>
                  <a:lnTo>
                    <a:pt x="23871" y="595"/>
                  </a:lnTo>
                  <a:lnTo>
                    <a:pt x="23772" y="1389"/>
                  </a:lnTo>
                  <a:cubicBezTo>
                    <a:pt x="23969" y="1416"/>
                    <a:pt x="24210" y="1528"/>
                    <a:pt x="24210" y="1729"/>
                  </a:cubicBezTo>
                  <a:cubicBezTo>
                    <a:pt x="24210" y="1953"/>
                    <a:pt x="24027" y="2123"/>
                    <a:pt x="23813" y="2123"/>
                  </a:cubicBezTo>
                  <a:cubicBezTo>
                    <a:pt x="23589" y="2109"/>
                    <a:pt x="23419" y="1939"/>
                    <a:pt x="23419" y="1712"/>
                  </a:cubicBezTo>
                  <a:cubicBezTo>
                    <a:pt x="23433" y="1515"/>
                    <a:pt x="23518" y="1416"/>
                    <a:pt x="23715" y="1403"/>
                  </a:cubicBezTo>
                  <a:lnTo>
                    <a:pt x="23572" y="455"/>
                  </a:lnTo>
                  <a:lnTo>
                    <a:pt x="22512" y="567"/>
                  </a:lnTo>
                  <a:lnTo>
                    <a:pt x="22400" y="1331"/>
                  </a:lnTo>
                  <a:cubicBezTo>
                    <a:pt x="22597" y="1345"/>
                    <a:pt x="22723" y="1671"/>
                    <a:pt x="22709" y="1882"/>
                  </a:cubicBezTo>
                  <a:cubicBezTo>
                    <a:pt x="22709" y="2068"/>
                    <a:pt x="22441" y="2082"/>
                    <a:pt x="22231" y="2082"/>
                  </a:cubicBezTo>
                  <a:lnTo>
                    <a:pt x="22101" y="2082"/>
                  </a:lnTo>
                  <a:cubicBezTo>
                    <a:pt x="21891" y="2082"/>
                    <a:pt x="21721" y="1899"/>
                    <a:pt x="21721" y="1685"/>
                  </a:cubicBezTo>
                  <a:cubicBezTo>
                    <a:pt x="21721" y="1474"/>
                    <a:pt x="21874" y="1318"/>
                    <a:pt x="22074" y="1304"/>
                  </a:cubicBezTo>
                  <a:lnTo>
                    <a:pt x="22427" y="567"/>
                  </a:lnTo>
                  <a:lnTo>
                    <a:pt x="20390" y="652"/>
                  </a:lnTo>
                  <a:lnTo>
                    <a:pt x="20461" y="1260"/>
                  </a:lnTo>
                  <a:cubicBezTo>
                    <a:pt x="20658" y="1287"/>
                    <a:pt x="20814" y="1457"/>
                    <a:pt x="20801" y="1658"/>
                  </a:cubicBezTo>
                  <a:cubicBezTo>
                    <a:pt x="20801" y="1882"/>
                    <a:pt x="20631" y="2051"/>
                    <a:pt x="20403" y="2051"/>
                  </a:cubicBezTo>
                  <a:cubicBezTo>
                    <a:pt x="20193" y="2038"/>
                    <a:pt x="19993" y="2024"/>
                    <a:pt x="19993" y="1797"/>
                  </a:cubicBezTo>
                  <a:cubicBezTo>
                    <a:pt x="19993" y="1600"/>
                    <a:pt x="20149" y="1430"/>
                    <a:pt x="20346" y="1416"/>
                  </a:cubicBezTo>
                  <a:lnTo>
                    <a:pt x="20376" y="679"/>
                  </a:lnTo>
                  <a:lnTo>
                    <a:pt x="18777" y="482"/>
                  </a:lnTo>
                  <a:lnTo>
                    <a:pt x="18763" y="1233"/>
                  </a:lnTo>
                  <a:cubicBezTo>
                    <a:pt x="18960" y="1247"/>
                    <a:pt x="19103" y="1430"/>
                    <a:pt x="19103" y="1627"/>
                  </a:cubicBezTo>
                  <a:cubicBezTo>
                    <a:pt x="19103" y="1841"/>
                    <a:pt x="18919" y="2011"/>
                    <a:pt x="18705" y="2011"/>
                  </a:cubicBezTo>
                  <a:cubicBezTo>
                    <a:pt x="18478" y="2011"/>
                    <a:pt x="18308" y="1827"/>
                    <a:pt x="18308" y="1613"/>
                  </a:cubicBezTo>
                  <a:cubicBezTo>
                    <a:pt x="18325" y="1403"/>
                    <a:pt x="18478" y="1247"/>
                    <a:pt x="18678" y="1233"/>
                  </a:cubicBezTo>
                  <a:lnTo>
                    <a:pt x="18692" y="482"/>
                  </a:lnTo>
                  <a:lnTo>
                    <a:pt x="17065" y="438"/>
                  </a:lnTo>
                  <a:lnTo>
                    <a:pt x="17065" y="438"/>
                  </a:lnTo>
                  <a:lnTo>
                    <a:pt x="17235" y="1233"/>
                  </a:lnTo>
                  <a:cubicBezTo>
                    <a:pt x="17432" y="1260"/>
                    <a:pt x="17405" y="1389"/>
                    <a:pt x="17405" y="1586"/>
                  </a:cubicBezTo>
                  <a:cubicBezTo>
                    <a:pt x="17391" y="1814"/>
                    <a:pt x="17221" y="1984"/>
                    <a:pt x="17007" y="1984"/>
                  </a:cubicBezTo>
                  <a:lnTo>
                    <a:pt x="16994" y="1984"/>
                  </a:lnTo>
                  <a:cubicBezTo>
                    <a:pt x="16780" y="1967"/>
                    <a:pt x="16610" y="1797"/>
                    <a:pt x="16610" y="1573"/>
                  </a:cubicBezTo>
                  <a:cubicBezTo>
                    <a:pt x="16610" y="1372"/>
                    <a:pt x="16824" y="1345"/>
                    <a:pt x="17021" y="1331"/>
                  </a:cubicBezTo>
                  <a:lnTo>
                    <a:pt x="16980" y="438"/>
                  </a:lnTo>
                  <a:lnTo>
                    <a:pt x="15408" y="581"/>
                  </a:lnTo>
                  <a:lnTo>
                    <a:pt x="15438" y="1247"/>
                  </a:lnTo>
                  <a:cubicBezTo>
                    <a:pt x="15635" y="1274"/>
                    <a:pt x="15792" y="1501"/>
                    <a:pt x="15792" y="1712"/>
                  </a:cubicBezTo>
                  <a:cubicBezTo>
                    <a:pt x="15792" y="1912"/>
                    <a:pt x="15551" y="1939"/>
                    <a:pt x="15337" y="1939"/>
                  </a:cubicBezTo>
                  <a:lnTo>
                    <a:pt x="15296" y="1939"/>
                  </a:lnTo>
                  <a:cubicBezTo>
                    <a:pt x="15068" y="1939"/>
                    <a:pt x="14899" y="1756"/>
                    <a:pt x="14899" y="1542"/>
                  </a:cubicBezTo>
                  <a:cubicBezTo>
                    <a:pt x="14912" y="1331"/>
                    <a:pt x="15041" y="1247"/>
                    <a:pt x="15238" y="1233"/>
                  </a:cubicBezTo>
                  <a:lnTo>
                    <a:pt x="15282" y="411"/>
                  </a:lnTo>
                  <a:lnTo>
                    <a:pt x="13554" y="469"/>
                  </a:lnTo>
                  <a:lnTo>
                    <a:pt x="13540" y="1219"/>
                  </a:lnTo>
                  <a:cubicBezTo>
                    <a:pt x="13740" y="1247"/>
                    <a:pt x="13893" y="1416"/>
                    <a:pt x="13893" y="1613"/>
                  </a:cubicBezTo>
                  <a:cubicBezTo>
                    <a:pt x="13880" y="1827"/>
                    <a:pt x="13910" y="1997"/>
                    <a:pt x="13696" y="1997"/>
                  </a:cubicBezTo>
                  <a:cubicBezTo>
                    <a:pt x="13469" y="1997"/>
                    <a:pt x="13102" y="1827"/>
                    <a:pt x="13102" y="1600"/>
                  </a:cubicBezTo>
                  <a:cubicBezTo>
                    <a:pt x="13102" y="1403"/>
                    <a:pt x="13187" y="1304"/>
                    <a:pt x="13384" y="1287"/>
                  </a:cubicBezTo>
                  <a:lnTo>
                    <a:pt x="13401" y="540"/>
                  </a:lnTo>
                  <a:lnTo>
                    <a:pt x="11958" y="340"/>
                  </a:lnTo>
                  <a:lnTo>
                    <a:pt x="11941" y="1090"/>
                  </a:lnTo>
                  <a:cubicBezTo>
                    <a:pt x="12141" y="1104"/>
                    <a:pt x="12297" y="1287"/>
                    <a:pt x="12297" y="1488"/>
                  </a:cubicBezTo>
                  <a:cubicBezTo>
                    <a:pt x="12280" y="1698"/>
                    <a:pt x="12267" y="1926"/>
                    <a:pt x="12056" y="1926"/>
                  </a:cubicBezTo>
                  <a:lnTo>
                    <a:pt x="12042" y="1926"/>
                  </a:lnTo>
                  <a:cubicBezTo>
                    <a:pt x="11829" y="1912"/>
                    <a:pt x="11489" y="1685"/>
                    <a:pt x="11503" y="1474"/>
                  </a:cubicBezTo>
                  <a:cubicBezTo>
                    <a:pt x="11503" y="1260"/>
                    <a:pt x="11574" y="1104"/>
                    <a:pt x="11771" y="1077"/>
                  </a:cubicBezTo>
                  <a:lnTo>
                    <a:pt x="11873" y="340"/>
                  </a:lnTo>
                  <a:lnTo>
                    <a:pt x="10260" y="299"/>
                  </a:lnTo>
                  <a:lnTo>
                    <a:pt x="10344" y="1077"/>
                  </a:lnTo>
                  <a:cubicBezTo>
                    <a:pt x="10541" y="1104"/>
                    <a:pt x="10582" y="1247"/>
                    <a:pt x="10582" y="1444"/>
                  </a:cubicBezTo>
                  <a:cubicBezTo>
                    <a:pt x="10582" y="1671"/>
                    <a:pt x="10399" y="1841"/>
                    <a:pt x="10188" y="1841"/>
                  </a:cubicBezTo>
                  <a:cubicBezTo>
                    <a:pt x="9961" y="1827"/>
                    <a:pt x="9791" y="1658"/>
                    <a:pt x="9791" y="1430"/>
                  </a:cubicBezTo>
                  <a:cubicBezTo>
                    <a:pt x="9805" y="1233"/>
                    <a:pt x="9961" y="1063"/>
                    <a:pt x="10158" y="1050"/>
                  </a:cubicBezTo>
                  <a:lnTo>
                    <a:pt x="10175" y="299"/>
                  </a:lnTo>
                  <a:lnTo>
                    <a:pt x="8562" y="269"/>
                  </a:lnTo>
                  <a:lnTo>
                    <a:pt x="8562" y="269"/>
                  </a:lnTo>
                  <a:lnTo>
                    <a:pt x="8660" y="978"/>
                  </a:lnTo>
                  <a:cubicBezTo>
                    <a:pt x="8857" y="1005"/>
                    <a:pt x="8884" y="1202"/>
                    <a:pt x="8884" y="1416"/>
                  </a:cubicBezTo>
                  <a:cubicBezTo>
                    <a:pt x="8871" y="1627"/>
                    <a:pt x="8701" y="1797"/>
                    <a:pt x="8490" y="1797"/>
                  </a:cubicBezTo>
                  <a:lnTo>
                    <a:pt x="8477" y="1797"/>
                  </a:lnTo>
                  <a:cubicBezTo>
                    <a:pt x="8263" y="1797"/>
                    <a:pt x="8222" y="1797"/>
                    <a:pt x="8222" y="1586"/>
                  </a:cubicBezTo>
                  <a:cubicBezTo>
                    <a:pt x="8222" y="1389"/>
                    <a:pt x="8249" y="1033"/>
                    <a:pt x="8446" y="1019"/>
                  </a:cubicBezTo>
                  <a:lnTo>
                    <a:pt x="8477" y="269"/>
                  </a:lnTo>
                  <a:lnTo>
                    <a:pt x="8477" y="269"/>
                  </a:lnTo>
                  <a:lnTo>
                    <a:pt x="6976" y="425"/>
                  </a:lnTo>
                  <a:lnTo>
                    <a:pt x="6962" y="1162"/>
                  </a:lnTo>
                  <a:cubicBezTo>
                    <a:pt x="7159" y="1189"/>
                    <a:pt x="7315" y="1359"/>
                    <a:pt x="7315" y="1573"/>
                  </a:cubicBezTo>
                  <a:cubicBezTo>
                    <a:pt x="7302" y="1742"/>
                    <a:pt x="7101" y="1770"/>
                    <a:pt x="6904" y="1770"/>
                  </a:cubicBezTo>
                  <a:lnTo>
                    <a:pt x="6779" y="1770"/>
                  </a:lnTo>
                  <a:cubicBezTo>
                    <a:pt x="6551" y="1756"/>
                    <a:pt x="6551" y="1573"/>
                    <a:pt x="6565" y="1359"/>
                  </a:cubicBezTo>
                  <a:cubicBezTo>
                    <a:pt x="6565" y="1148"/>
                    <a:pt x="6677" y="1189"/>
                    <a:pt x="6877" y="1162"/>
                  </a:cubicBezTo>
                  <a:lnTo>
                    <a:pt x="6891" y="425"/>
                  </a:lnTo>
                  <a:lnTo>
                    <a:pt x="5291" y="326"/>
                  </a:lnTo>
                  <a:lnTo>
                    <a:pt x="5135" y="948"/>
                  </a:lnTo>
                  <a:cubicBezTo>
                    <a:pt x="5335" y="965"/>
                    <a:pt x="5475" y="1135"/>
                    <a:pt x="5475" y="1345"/>
                  </a:cubicBezTo>
                  <a:cubicBezTo>
                    <a:pt x="5475" y="1559"/>
                    <a:pt x="5291" y="1729"/>
                    <a:pt x="5081" y="1729"/>
                  </a:cubicBezTo>
                  <a:cubicBezTo>
                    <a:pt x="4853" y="1729"/>
                    <a:pt x="4683" y="1542"/>
                    <a:pt x="4683" y="1331"/>
                  </a:cubicBezTo>
                  <a:cubicBezTo>
                    <a:pt x="4697" y="1118"/>
                    <a:pt x="4853" y="965"/>
                    <a:pt x="5050" y="948"/>
                  </a:cubicBezTo>
                  <a:lnTo>
                    <a:pt x="5149" y="241"/>
                  </a:lnTo>
                  <a:lnTo>
                    <a:pt x="3437" y="156"/>
                  </a:lnTo>
                  <a:lnTo>
                    <a:pt x="3423" y="907"/>
                  </a:lnTo>
                  <a:cubicBezTo>
                    <a:pt x="3620" y="934"/>
                    <a:pt x="3777" y="1104"/>
                    <a:pt x="3777" y="1304"/>
                  </a:cubicBezTo>
                  <a:cubicBezTo>
                    <a:pt x="3763" y="1528"/>
                    <a:pt x="3692" y="1899"/>
                    <a:pt x="3481" y="1899"/>
                  </a:cubicBezTo>
                  <a:cubicBezTo>
                    <a:pt x="3254" y="1882"/>
                    <a:pt x="2972" y="1600"/>
                    <a:pt x="2972" y="1389"/>
                  </a:cubicBezTo>
                  <a:cubicBezTo>
                    <a:pt x="2985" y="1175"/>
                    <a:pt x="3084" y="1104"/>
                    <a:pt x="3281" y="1090"/>
                  </a:cubicBezTo>
                  <a:lnTo>
                    <a:pt x="3196" y="313"/>
                  </a:lnTo>
                  <a:lnTo>
                    <a:pt x="2449" y="143"/>
                  </a:lnTo>
                  <a:lnTo>
                    <a:pt x="1854" y="907"/>
                  </a:lnTo>
                  <a:cubicBezTo>
                    <a:pt x="2051" y="934"/>
                    <a:pt x="2320" y="1104"/>
                    <a:pt x="2320" y="1318"/>
                  </a:cubicBezTo>
                  <a:cubicBezTo>
                    <a:pt x="2320" y="1573"/>
                    <a:pt x="2079" y="1658"/>
                    <a:pt x="1770" y="1658"/>
                  </a:cubicBezTo>
                  <a:lnTo>
                    <a:pt x="1668" y="1658"/>
                  </a:lnTo>
                  <a:cubicBezTo>
                    <a:pt x="1444" y="1644"/>
                    <a:pt x="1274" y="1474"/>
                    <a:pt x="1274" y="1260"/>
                  </a:cubicBezTo>
                  <a:cubicBezTo>
                    <a:pt x="1287" y="1050"/>
                    <a:pt x="1372" y="880"/>
                    <a:pt x="1569" y="849"/>
                  </a:cubicBezTo>
                  <a:lnTo>
                    <a:pt x="1824" y="156"/>
                  </a:lnTo>
                  <a:lnTo>
                    <a:pt x="778" y="0"/>
                  </a:lnTo>
                  <a:close/>
                </a:path>
              </a:pathLst>
            </a:custGeom>
            <a:solidFill>
              <a:srgbClr val="D1C7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entury Gothic" panose="020B0502020202020204" pitchFamily="34" charset="0"/>
              </a:endParaRPr>
            </a:p>
          </p:txBody>
        </p:sp>
        <p:sp>
          <p:nvSpPr>
            <p:cNvPr id="65" name="Google Shape;718;p41">
              <a:extLst>
                <a:ext uri="{FF2B5EF4-FFF2-40B4-BE49-F238E27FC236}">
                  <a16:creationId xmlns:a16="http://schemas.microsoft.com/office/drawing/2014/main" id="{56E4598D-74B8-44F6-AFC6-3E2AE6B24D9F}"/>
                </a:ext>
              </a:extLst>
            </p:cNvPr>
            <p:cNvSpPr/>
            <p:nvPr/>
          </p:nvSpPr>
          <p:spPr>
            <a:xfrm rot="16200000">
              <a:off x="884156" y="2620226"/>
              <a:ext cx="3081461" cy="2918593"/>
            </a:xfrm>
            <a:custGeom>
              <a:avLst/>
              <a:gdLst/>
              <a:ahLst/>
              <a:cxnLst/>
              <a:rect l="l" t="t" r="r" b="b"/>
              <a:pathLst>
                <a:path w="30269" h="20843" extrusionOk="0">
                  <a:moveTo>
                    <a:pt x="778" y="1"/>
                  </a:moveTo>
                  <a:lnTo>
                    <a:pt x="0" y="19158"/>
                  </a:lnTo>
                  <a:lnTo>
                    <a:pt x="0" y="19287"/>
                  </a:lnTo>
                  <a:cubicBezTo>
                    <a:pt x="0" y="19823"/>
                    <a:pt x="438" y="20248"/>
                    <a:pt x="961" y="20261"/>
                  </a:cubicBezTo>
                  <a:lnTo>
                    <a:pt x="992" y="20261"/>
                  </a:lnTo>
                  <a:lnTo>
                    <a:pt x="28866" y="20842"/>
                  </a:lnTo>
                  <a:lnTo>
                    <a:pt x="28880" y="20842"/>
                  </a:lnTo>
                  <a:cubicBezTo>
                    <a:pt x="28888" y="20842"/>
                    <a:pt x="28896" y="20842"/>
                    <a:pt x="28904" y="20842"/>
                  </a:cubicBezTo>
                  <a:cubicBezTo>
                    <a:pt x="29433" y="20842"/>
                    <a:pt x="29858" y="20409"/>
                    <a:pt x="29871" y="19881"/>
                  </a:cubicBezTo>
                  <a:lnTo>
                    <a:pt x="29871" y="19850"/>
                  </a:lnTo>
                  <a:lnTo>
                    <a:pt x="30269" y="734"/>
                  </a:lnTo>
                  <a:lnTo>
                    <a:pt x="29121" y="609"/>
                  </a:lnTo>
                  <a:lnTo>
                    <a:pt x="29107" y="1359"/>
                  </a:lnTo>
                  <a:cubicBezTo>
                    <a:pt x="29304" y="1386"/>
                    <a:pt x="29318" y="1641"/>
                    <a:pt x="29318" y="1852"/>
                  </a:cubicBezTo>
                  <a:cubicBezTo>
                    <a:pt x="29318" y="2065"/>
                    <a:pt x="29135" y="2235"/>
                    <a:pt x="28924" y="2235"/>
                  </a:cubicBezTo>
                  <a:cubicBezTo>
                    <a:pt x="28696" y="2235"/>
                    <a:pt x="28527" y="2052"/>
                    <a:pt x="28527" y="1824"/>
                  </a:cubicBezTo>
                  <a:cubicBezTo>
                    <a:pt x="28540" y="1627"/>
                    <a:pt x="28826" y="1373"/>
                    <a:pt x="29022" y="1359"/>
                  </a:cubicBezTo>
                  <a:lnTo>
                    <a:pt x="29135" y="439"/>
                  </a:lnTo>
                  <a:lnTo>
                    <a:pt x="27552" y="707"/>
                  </a:lnTo>
                  <a:lnTo>
                    <a:pt x="27365" y="1498"/>
                  </a:lnTo>
                  <a:cubicBezTo>
                    <a:pt x="27566" y="1512"/>
                    <a:pt x="27620" y="1614"/>
                    <a:pt x="27620" y="1811"/>
                  </a:cubicBezTo>
                  <a:cubicBezTo>
                    <a:pt x="27607" y="2028"/>
                    <a:pt x="27452" y="2192"/>
                    <a:pt x="27243" y="2192"/>
                  </a:cubicBezTo>
                  <a:cubicBezTo>
                    <a:pt x="27233" y="2192"/>
                    <a:pt x="27223" y="2192"/>
                    <a:pt x="27212" y="2191"/>
                  </a:cubicBezTo>
                  <a:cubicBezTo>
                    <a:pt x="26998" y="2191"/>
                    <a:pt x="26829" y="2008"/>
                    <a:pt x="26829" y="1797"/>
                  </a:cubicBezTo>
                  <a:cubicBezTo>
                    <a:pt x="26829" y="1597"/>
                    <a:pt x="27043" y="1543"/>
                    <a:pt x="27240" y="1529"/>
                  </a:cubicBezTo>
                  <a:lnTo>
                    <a:pt x="27212" y="663"/>
                  </a:lnTo>
                  <a:lnTo>
                    <a:pt x="25667" y="748"/>
                  </a:lnTo>
                  <a:lnTo>
                    <a:pt x="25569" y="1373"/>
                  </a:lnTo>
                  <a:cubicBezTo>
                    <a:pt x="25769" y="1400"/>
                    <a:pt x="25922" y="1570"/>
                    <a:pt x="25908" y="1784"/>
                  </a:cubicBezTo>
                  <a:cubicBezTo>
                    <a:pt x="25908" y="1994"/>
                    <a:pt x="25725" y="2164"/>
                    <a:pt x="25514" y="2164"/>
                  </a:cubicBezTo>
                  <a:cubicBezTo>
                    <a:pt x="25287" y="2164"/>
                    <a:pt x="25117" y="1981"/>
                    <a:pt x="25131" y="1753"/>
                  </a:cubicBezTo>
                  <a:cubicBezTo>
                    <a:pt x="25131" y="1556"/>
                    <a:pt x="25287" y="1386"/>
                    <a:pt x="25484" y="1373"/>
                  </a:cubicBezTo>
                  <a:lnTo>
                    <a:pt x="25497" y="636"/>
                  </a:lnTo>
                  <a:lnTo>
                    <a:pt x="23857" y="609"/>
                  </a:lnTo>
                  <a:lnTo>
                    <a:pt x="23772" y="1386"/>
                  </a:lnTo>
                  <a:cubicBezTo>
                    <a:pt x="23969" y="1413"/>
                    <a:pt x="24210" y="1543"/>
                    <a:pt x="24210" y="1739"/>
                  </a:cubicBezTo>
                  <a:cubicBezTo>
                    <a:pt x="24210" y="1946"/>
                    <a:pt x="24040" y="2124"/>
                    <a:pt x="23823" y="2124"/>
                  </a:cubicBezTo>
                  <a:cubicBezTo>
                    <a:pt x="23815" y="2124"/>
                    <a:pt x="23807" y="2124"/>
                    <a:pt x="23799" y="2123"/>
                  </a:cubicBezTo>
                  <a:cubicBezTo>
                    <a:pt x="23589" y="2123"/>
                    <a:pt x="23419" y="1936"/>
                    <a:pt x="23419" y="1726"/>
                  </a:cubicBezTo>
                  <a:cubicBezTo>
                    <a:pt x="23419" y="1529"/>
                    <a:pt x="23504" y="1427"/>
                    <a:pt x="23701" y="1413"/>
                  </a:cubicBezTo>
                  <a:lnTo>
                    <a:pt x="23575" y="452"/>
                  </a:lnTo>
                  <a:lnTo>
                    <a:pt x="22499" y="578"/>
                  </a:lnTo>
                  <a:lnTo>
                    <a:pt x="22400" y="1329"/>
                  </a:lnTo>
                  <a:cubicBezTo>
                    <a:pt x="22597" y="1359"/>
                    <a:pt x="22726" y="1682"/>
                    <a:pt x="22713" y="1896"/>
                  </a:cubicBezTo>
                  <a:cubicBezTo>
                    <a:pt x="22713" y="2082"/>
                    <a:pt x="22412" y="2093"/>
                    <a:pt x="22185" y="2093"/>
                  </a:cubicBezTo>
                  <a:cubicBezTo>
                    <a:pt x="22155" y="2093"/>
                    <a:pt x="22127" y="2093"/>
                    <a:pt x="22101" y="2093"/>
                  </a:cubicBezTo>
                  <a:cubicBezTo>
                    <a:pt x="21891" y="2093"/>
                    <a:pt x="21707" y="1909"/>
                    <a:pt x="21721" y="1682"/>
                  </a:cubicBezTo>
                  <a:cubicBezTo>
                    <a:pt x="21721" y="1485"/>
                    <a:pt x="21877" y="1315"/>
                    <a:pt x="22074" y="1301"/>
                  </a:cubicBezTo>
                  <a:lnTo>
                    <a:pt x="22414" y="578"/>
                  </a:lnTo>
                  <a:lnTo>
                    <a:pt x="20390" y="663"/>
                  </a:lnTo>
                  <a:lnTo>
                    <a:pt x="20461" y="1274"/>
                  </a:lnTo>
                  <a:cubicBezTo>
                    <a:pt x="20658" y="1301"/>
                    <a:pt x="20814" y="1471"/>
                    <a:pt x="20801" y="1668"/>
                  </a:cubicBezTo>
                  <a:cubicBezTo>
                    <a:pt x="20801" y="1875"/>
                    <a:pt x="20630" y="2053"/>
                    <a:pt x="20426" y="2053"/>
                  </a:cubicBezTo>
                  <a:cubicBezTo>
                    <a:pt x="20418" y="2053"/>
                    <a:pt x="20411" y="2052"/>
                    <a:pt x="20403" y="2052"/>
                  </a:cubicBezTo>
                  <a:cubicBezTo>
                    <a:pt x="20179" y="2052"/>
                    <a:pt x="19979" y="2021"/>
                    <a:pt x="19996" y="1811"/>
                  </a:cubicBezTo>
                  <a:cubicBezTo>
                    <a:pt x="19996" y="1614"/>
                    <a:pt x="20149" y="1444"/>
                    <a:pt x="20349" y="1427"/>
                  </a:cubicBezTo>
                  <a:lnTo>
                    <a:pt x="20363" y="680"/>
                  </a:lnTo>
                  <a:lnTo>
                    <a:pt x="18777" y="493"/>
                  </a:lnTo>
                  <a:lnTo>
                    <a:pt x="18750" y="1230"/>
                  </a:lnTo>
                  <a:cubicBezTo>
                    <a:pt x="18947" y="1257"/>
                    <a:pt x="19103" y="1427"/>
                    <a:pt x="19103" y="1641"/>
                  </a:cubicBezTo>
                  <a:cubicBezTo>
                    <a:pt x="19103" y="1852"/>
                    <a:pt x="18919" y="2021"/>
                    <a:pt x="18692" y="2021"/>
                  </a:cubicBezTo>
                  <a:cubicBezTo>
                    <a:pt x="18481" y="2021"/>
                    <a:pt x="18311" y="1838"/>
                    <a:pt x="18311" y="1614"/>
                  </a:cubicBezTo>
                  <a:cubicBezTo>
                    <a:pt x="18311" y="1413"/>
                    <a:pt x="18481" y="1244"/>
                    <a:pt x="18678" y="1230"/>
                  </a:cubicBezTo>
                  <a:lnTo>
                    <a:pt x="18692" y="480"/>
                  </a:lnTo>
                  <a:lnTo>
                    <a:pt x="17065" y="452"/>
                  </a:lnTo>
                  <a:lnTo>
                    <a:pt x="17065" y="452"/>
                  </a:lnTo>
                  <a:lnTo>
                    <a:pt x="17235" y="1244"/>
                  </a:lnTo>
                  <a:cubicBezTo>
                    <a:pt x="17432" y="1257"/>
                    <a:pt x="17405" y="1400"/>
                    <a:pt x="17391" y="1597"/>
                  </a:cubicBezTo>
                  <a:cubicBezTo>
                    <a:pt x="17391" y="1803"/>
                    <a:pt x="17220" y="1981"/>
                    <a:pt x="17016" y="1981"/>
                  </a:cubicBezTo>
                  <a:cubicBezTo>
                    <a:pt x="17009" y="1981"/>
                    <a:pt x="17001" y="1981"/>
                    <a:pt x="16994" y="1981"/>
                  </a:cubicBezTo>
                  <a:cubicBezTo>
                    <a:pt x="16783" y="1981"/>
                    <a:pt x="16600" y="1797"/>
                    <a:pt x="16613" y="1583"/>
                  </a:cubicBezTo>
                  <a:cubicBezTo>
                    <a:pt x="16613" y="1373"/>
                    <a:pt x="16810" y="1359"/>
                    <a:pt x="17007" y="1329"/>
                  </a:cubicBezTo>
                  <a:lnTo>
                    <a:pt x="16980" y="452"/>
                  </a:lnTo>
                  <a:lnTo>
                    <a:pt x="15411" y="595"/>
                  </a:lnTo>
                  <a:lnTo>
                    <a:pt x="15438" y="1257"/>
                  </a:lnTo>
                  <a:cubicBezTo>
                    <a:pt x="15635" y="1288"/>
                    <a:pt x="15792" y="1512"/>
                    <a:pt x="15792" y="1712"/>
                  </a:cubicBezTo>
                  <a:cubicBezTo>
                    <a:pt x="15778" y="1936"/>
                    <a:pt x="15510" y="1953"/>
                    <a:pt x="15296" y="1953"/>
                  </a:cubicBezTo>
                  <a:cubicBezTo>
                    <a:pt x="15072" y="1953"/>
                    <a:pt x="14902" y="1767"/>
                    <a:pt x="14902" y="1543"/>
                  </a:cubicBezTo>
                  <a:cubicBezTo>
                    <a:pt x="14915" y="1342"/>
                    <a:pt x="15041" y="1257"/>
                    <a:pt x="15241" y="1244"/>
                  </a:cubicBezTo>
                  <a:lnTo>
                    <a:pt x="15282" y="408"/>
                  </a:lnTo>
                  <a:lnTo>
                    <a:pt x="13557" y="480"/>
                  </a:lnTo>
                  <a:lnTo>
                    <a:pt x="13543" y="1230"/>
                  </a:lnTo>
                  <a:cubicBezTo>
                    <a:pt x="13740" y="1244"/>
                    <a:pt x="13897" y="1413"/>
                    <a:pt x="13897" y="1627"/>
                  </a:cubicBezTo>
                  <a:cubicBezTo>
                    <a:pt x="13883" y="1838"/>
                    <a:pt x="13910" y="2008"/>
                    <a:pt x="13683" y="2008"/>
                  </a:cubicBezTo>
                  <a:cubicBezTo>
                    <a:pt x="13472" y="1994"/>
                    <a:pt x="13088" y="1824"/>
                    <a:pt x="13102" y="1614"/>
                  </a:cubicBezTo>
                  <a:cubicBezTo>
                    <a:pt x="13102" y="1400"/>
                    <a:pt x="13187" y="1301"/>
                    <a:pt x="13387" y="1288"/>
                  </a:cubicBezTo>
                  <a:lnTo>
                    <a:pt x="13401" y="537"/>
                  </a:lnTo>
                  <a:lnTo>
                    <a:pt x="11958" y="354"/>
                  </a:lnTo>
                  <a:lnTo>
                    <a:pt x="11944" y="1087"/>
                  </a:lnTo>
                  <a:cubicBezTo>
                    <a:pt x="12141" y="1118"/>
                    <a:pt x="12297" y="1288"/>
                    <a:pt x="12284" y="1498"/>
                  </a:cubicBezTo>
                  <a:cubicBezTo>
                    <a:pt x="12284" y="1706"/>
                    <a:pt x="12271" y="1923"/>
                    <a:pt x="12062" y="1923"/>
                  </a:cubicBezTo>
                  <a:cubicBezTo>
                    <a:pt x="12055" y="1923"/>
                    <a:pt x="12049" y="1923"/>
                    <a:pt x="12042" y="1923"/>
                  </a:cubicBezTo>
                  <a:cubicBezTo>
                    <a:pt x="11829" y="1923"/>
                    <a:pt x="11489" y="1699"/>
                    <a:pt x="11506" y="1471"/>
                  </a:cubicBezTo>
                  <a:cubicBezTo>
                    <a:pt x="11506" y="1274"/>
                    <a:pt x="11560" y="1104"/>
                    <a:pt x="11761" y="1087"/>
                  </a:cubicBezTo>
                  <a:lnTo>
                    <a:pt x="11873" y="340"/>
                  </a:lnTo>
                  <a:lnTo>
                    <a:pt x="10260" y="310"/>
                  </a:lnTo>
                  <a:lnTo>
                    <a:pt x="10260" y="310"/>
                  </a:lnTo>
                  <a:lnTo>
                    <a:pt x="10344" y="1074"/>
                  </a:lnTo>
                  <a:cubicBezTo>
                    <a:pt x="10541" y="1104"/>
                    <a:pt x="10586" y="1257"/>
                    <a:pt x="10586" y="1458"/>
                  </a:cubicBezTo>
                  <a:cubicBezTo>
                    <a:pt x="10586" y="1661"/>
                    <a:pt x="10415" y="1839"/>
                    <a:pt x="10198" y="1839"/>
                  </a:cubicBezTo>
                  <a:cubicBezTo>
                    <a:pt x="10191" y="1839"/>
                    <a:pt x="10183" y="1838"/>
                    <a:pt x="10175" y="1838"/>
                  </a:cubicBezTo>
                  <a:cubicBezTo>
                    <a:pt x="9961" y="1838"/>
                    <a:pt x="9791" y="1655"/>
                    <a:pt x="9791" y="1444"/>
                  </a:cubicBezTo>
                  <a:cubicBezTo>
                    <a:pt x="9791" y="1230"/>
                    <a:pt x="9961" y="1074"/>
                    <a:pt x="10161" y="1060"/>
                  </a:cubicBezTo>
                  <a:lnTo>
                    <a:pt x="10175" y="310"/>
                  </a:lnTo>
                  <a:lnTo>
                    <a:pt x="8548" y="283"/>
                  </a:lnTo>
                  <a:lnTo>
                    <a:pt x="8548" y="283"/>
                  </a:lnTo>
                  <a:lnTo>
                    <a:pt x="8660" y="989"/>
                  </a:lnTo>
                  <a:cubicBezTo>
                    <a:pt x="8857" y="1020"/>
                    <a:pt x="8888" y="1216"/>
                    <a:pt x="8888" y="1427"/>
                  </a:cubicBezTo>
                  <a:cubicBezTo>
                    <a:pt x="8874" y="1641"/>
                    <a:pt x="8704" y="1811"/>
                    <a:pt x="8477" y="1811"/>
                  </a:cubicBezTo>
                  <a:cubicBezTo>
                    <a:pt x="8263" y="1811"/>
                    <a:pt x="8222" y="1811"/>
                    <a:pt x="8222" y="1597"/>
                  </a:cubicBezTo>
                  <a:cubicBezTo>
                    <a:pt x="8222" y="1386"/>
                    <a:pt x="8249" y="1033"/>
                    <a:pt x="8449" y="1020"/>
                  </a:cubicBezTo>
                  <a:lnTo>
                    <a:pt x="8463" y="269"/>
                  </a:lnTo>
                  <a:lnTo>
                    <a:pt x="6976" y="425"/>
                  </a:lnTo>
                  <a:lnTo>
                    <a:pt x="6962" y="1172"/>
                  </a:lnTo>
                  <a:cubicBezTo>
                    <a:pt x="7159" y="1203"/>
                    <a:pt x="7315" y="1373"/>
                    <a:pt x="7302" y="1570"/>
                  </a:cubicBezTo>
                  <a:cubicBezTo>
                    <a:pt x="7302" y="1740"/>
                    <a:pt x="7127" y="1775"/>
                    <a:pt x="6952" y="1775"/>
                  </a:cubicBezTo>
                  <a:cubicBezTo>
                    <a:pt x="6892" y="1775"/>
                    <a:pt x="6832" y="1771"/>
                    <a:pt x="6779" y="1767"/>
                  </a:cubicBezTo>
                  <a:cubicBezTo>
                    <a:pt x="6551" y="1767"/>
                    <a:pt x="6551" y="1583"/>
                    <a:pt x="6551" y="1359"/>
                  </a:cubicBezTo>
                  <a:cubicBezTo>
                    <a:pt x="6565" y="1159"/>
                    <a:pt x="6680" y="1189"/>
                    <a:pt x="6877" y="1172"/>
                  </a:cubicBezTo>
                  <a:lnTo>
                    <a:pt x="6891" y="425"/>
                  </a:lnTo>
                  <a:lnTo>
                    <a:pt x="5291" y="323"/>
                  </a:lnTo>
                  <a:lnTo>
                    <a:pt x="5121" y="948"/>
                  </a:lnTo>
                  <a:cubicBezTo>
                    <a:pt x="5322" y="975"/>
                    <a:pt x="5478" y="1145"/>
                    <a:pt x="5478" y="1342"/>
                  </a:cubicBezTo>
                  <a:cubicBezTo>
                    <a:pt x="5478" y="1570"/>
                    <a:pt x="5291" y="1739"/>
                    <a:pt x="5067" y="1739"/>
                  </a:cubicBezTo>
                  <a:cubicBezTo>
                    <a:pt x="4853" y="1726"/>
                    <a:pt x="4683" y="1556"/>
                    <a:pt x="4683" y="1329"/>
                  </a:cubicBezTo>
                  <a:cubicBezTo>
                    <a:pt x="4683" y="1132"/>
                    <a:pt x="4853" y="962"/>
                    <a:pt x="5053" y="948"/>
                  </a:cubicBezTo>
                  <a:lnTo>
                    <a:pt x="5152" y="238"/>
                  </a:lnTo>
                  <a:lnTo>
                    <a:pt x="3440" y="171"/>
                  </a:lnTo>
                  <a:lnTo>
                    <a:pt x="3423" y="918"/>
                  </a:lnTo>
                  <a:cubicBezTo>
                    <a:pt x="3624" y="935"/>
                    <a:pt x="3780" y="1118"/>
                    <a:pt x="3763" y="1315"/>
                  </a:cubicBezTo>
                  <a:cubicBezTo>
                    <a:pt x="3763" y="1529"/>
                    <a:pt x="3695" y="1896"/>
                    <a:pt x="3468" y="1896"/>
                  </a:cubicBezTo>
                  <a:cubicBezTo>
                    <a:pt x="3254" y="1896"/>
                    <a:pt x="2972" y="1614"/>
                    <a:pt x="2972" y="1386"/>
                  </a:cubicBezTo>
                  <a:cubicBezTo>
                    <a:pt x="2972" y="1189"/>
                    <a:pt x="3084" y="1104"/>
                    <a:pt x="3284" y="1087"/>
                  </a:cubicBezTo>
                  <a:lnTo>
                    <a:pt x="3199" y="323"/>
                  </a:lnTo>
                  <a:lnTo>
                    <a:pt x="2449" y="140"/>
                  </a:lnTo>
                  <a:lnTo>
                    <a:pt x="1854" y="918"/>
                  </a:lnTo>
                  <a:cubicBezTo>
                    <a:pt x="2051" y="935"/>
                    <a:pt x="2320" y="1118"/>
                    <a:pt x="2320" y="1315"/>
                  </a:cubicBezTo>
                  <a:cubicBezTo>
                    <a:pt x="2307" y="1591"/>
                    <a:pt x="2066" y="1670"/>
                    <a:pt x="1752" y="1670"/>
                  </a:cubicBezTo>
                  <a:cubicBezTo>
                    <a:pt x="1726" y="1670"/>
                    <a:pt x="1699" y="1669"/>
                    <a:pt x="1671" y="1668"/>
                  </a:cubicBezTo>
                  <a:cubicBezTo>
                    <a:pt x="1444" y="1655"/>
                    <a:pt x="1274" y="1485"/>
                    <a:pt x="1274" y="1257"/>
                  </a:cubicBezTo>
                  <a:cubicBezTo>
                    <a:pt x="1287" y="1060"/>
                    <a:pt x="1372" y="877"/>
                    <a:pt x="1573" y="863"/>
                  </a:cubicBezTo>
                  <a:lnTo>
                    <a:pt x="1827" y="171"/>
                  </a:lnTo>
                  <a:lnTo>
                    <a:pt x="778" y="1"/>
                  </a:lnTo>
                  <a:close/>
                </a:path>
              </a:pathLst>
            </a:custGeom>
            <a:solidFill>
              <a:schemeClr val="accent1">
                <a:lumMod val="40000"/>
                <a:lumOff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Century Gothic" panose="020B0502020202020204" pitchFamily="34" charset="0"/>
              </a:endParaRPr>
            </a:p>
          </p:txBody>
        </p:sp>
      </p:grpSp>
      <p:sp>
        <p:nvSpPr>
          <p:cNvPr id="68" name="CuadroTexto 67">
            <a:extLst>
              <a:ext uri="{FF2B5EF4-FFF2-40B4-BE49-F238E27FC236}">
                <a16:creationId xmlns:a16="http://schemas.microsoft.com/office/drawing/2014/main" id="{0564CD62-7FDD-4163-9715-502E67A51296}"/>
              </a:ext>
            </a:extLst>
          </p:cNvPr>
          <p:cNvSpPr txBox="1"/>
          <p:nvPr/>
        </p:nvSpPr>
        <p:spPr>
          <a:xfrm>
            <a:off x="7900988" y="3927605"/>
            <a:ext cx="4079080" cy="3108543"/>
          </a:xfrm>
          <a:prstGeom prst="rect">
            <a:avLst/>
          </a:prstGeom>
          <a:noFill/>
        </p:spPr>
        <p:txBody>
          <a:bodyPr wrap="square">
            <a:spAutoFit/>
          </a:bodyPr>
          <a:lstStyle/>
          <a:p>
            <a:r>
              <a:rPr lang="es-CO" sz="2800" dirty="0">
                <a:solidFill>
                  <a:srgbClr val="000000"/>
                </a:solidFill>
                <a:latin typeface="Century Gothic" panose="020B0502020202020204" pitchFamily="34" charset="0"/>
              </a:rPr>
              <a:t>El</a:t>
            </a:r>
            <a:r>
              <a:rPr lang="es-CO" sz="2800" b="1" dirty="0">
                <a:solidFill>
                  <a:srgbClr val="000000"/>
                </a:solidFill>
                <a:latin typeface="Century Gothic" panose="020B0502020202020204" pitchFamily="34" charset="0"/>
              </a:rPr>
              <a:t> COMPROMISO </a:t>
            </a:r>
            <a:r>
              <a:rPr lang="es-CO" sz="2800" dirty="0">
                <a:solidFill>
                  <a:srgbClr val="000000"/>
                </a:solidFill>
                <a:latin typeface="Century Gothic" panose="020B0502020202020204" pitchFamily="34" charset="0"/>
              </a:rPr>
              <a:t>tiene que ver con la </a:t>
            </a:r>
            <a:r>
              <a:rPr lang="es-CO" sz="2800" b="0" i="0" u="none" strike="noStrike" dirty="0">
                <a:solidFill>
                  <a:srgbClr val="000000"/>
                </a:solidFill>
                <a:effectLst/>
                <a:latin typeface="Century Gothic" panose="020B0502020202020204" pitchFamily="34" charset="0"/>
              </a:rPr>
              <a:t>decisión de seguir en la relación a pesar de los retos que puedan enfrentar.</a:t>
            </a:r>
            <a:endParaRPr lang="es-CO" sz="2800" dirty="0">
              <a:latin typeface="Century Gothic" panose="020B0502020202020204" pitchFamily="34" charset="0"/>
            </a:endParaRPr>
          </a:p>
          <a:p>
            <a:pPr lvl="0" rtl="0">
              <a:spcBef>
                <a:spcPts val="0"/>
              </a:spcBef>
              <a:spcAft>
                <a:spcPts val="0"/>
              </a:spcAft>
            </a:pPr>
            <a:endParaRPr lang="es-CO" sz="2800" dirty="0">
              <a:latin typeface="Century Gothic" panose="020B0502020202020204" pitchFamily="34" charset="0"/>
            </a:endParaRPr>
          </a:p>
        </p:txBody>
      </p:sp>
    </p:spTree>
    <p:extLst>
      <p:ext uri="{BB962C8B-B14F-4D97-AF65-F5344CB8AC3E}">
        <p14:creationId xmlns:p14="http://schemas.microsoft.com/office/powerpoint/2010/main" val="422170884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8" name="Picture 6" descr="Rodeo | Red Bull">
            <a:extLst>
              <a:ext uri="{FF2B5EF4-FFF2-40B4-BE49-F238E27FC236}">
                <a16:creationId xmlns:a16="http://schemas.microsoft.com/office/drawing/2014/main" id="{D5A81B28-9004-4543-8505-88679DA4B9C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82742" y="1"/>
            <a:ext cx="5993294" cy="5447070"/>
          </a:xfrm>
          <a:prstGeom prst="rect">
            <a:avLst/>
          </a:prstGeom>
          <a:noFill/>
          <a:extLst>
            <a:ext uri="{909E8E84-426E-40DD-AFC4-6F175D3DCCD1}">
              <a14:hiddenFill xmlns:a14="http://schemas.microsoft.com/office/drawing/2010/main">
                <a:solidFill>
                  <a:srgbClr val="FFFFFF"/>
                </a:solidFill>
              </a14:hiddenFill>
            </a:ext>
          </a:extLst>
        </p:spPr>
      </p:pic>
      <p:grpSp>
        <p:nvGrpSpPr>
          <p:cNvPr id="92" name="Google Shape;860;p47">
            <a:extLst>
              <a:ext uri="{FF2B5EF4-FFF2-40B4-BE49-F238E27FC236}">
                <a16:creationId xmlns:a16="http://schemas.microsoft.com/office/drawing/2014/main" id="{799E7425-7D14-4DE7-B3F6-5942D86DCDA6}"/>
              </a:ext>
            </a:extLst>
          </p:cNvPr>
          <p:cNvGrpSpPr/>
          <p:nvPr/>
        </p:nvGrpSpPr>
        <p:grpSpPr>
          <a:xfrm>
            <a:off x="0" y="5039595"/>
            <a:ext cx="12192000" cy="1933842"/>
            <a:chOff x="2889325" y="457675"/>
            <a:chExt cx="3365350" cy="867171"/>
          </a:xfrm>
        </p:grpSpPr>
        <p:sp>
          <p:nvSpPr>
            <p:cNvPr id="93" name="Google Shape;861;p47">
              <a:extLst>
                <a:ext uri="{FF2B5EF4-FFF2-40B4-BE49-F238E27FC236}">
                  <a16:creationId xmlns:a16="http://schemas.microsoft.com/office/drawing/2014/main" id="{2992F8D8-3A3A-4768-A687-16C3651F52A8}"/>
                </a:ext>
              </a:extLst>
            </p:cNvPr>
            <p:cNvSpPr/>
            <p:nvPr/>
          </p:nvSpPr>
          <p:spPr>
            <a:xfrm>
              <a:off x="6030210" y="457675"/>
              <a:ext cx="224465" cy="867171"/>
            </a:xfrm>
            <a:custGeom>
              <a:avLst/>
              <a:gdLst/>
              <a:ahLst/>
              <a:cxnLst/>
              <a:rect l="l" t="t" r="r" b="b"/>
              <a:pathLst>
                <a:path w="1252" h="8960" extrusionOk="0">
                  <a:moveTo>
                    <a:pt x="1" y="0"/>
                  </a:moveTo>
                  <a:lnTo>
                    <a:pt x="112" y="8960"/>
                  </a:lnTo>
                  <a:lnTo>
                    <a:pt x="978" y="8960"/>
                  </a:lnTo>
                  <a:lnTo>
                    <a:pt x="1043" y="8879"/>
                  </a:lnTo>
                  <a:lnTo>
                    <a:pt x="932" y="8783"/>
                  </a:lnTo>
                  <a:lnTo>
                    <a:pt x="913" y="8621"/>
                  </a:lnTo>
                  <a:lnTo>
                    <a:pt x="866" y="8494"/>
                  </a:lnTo>
                  <a:lnTo>
                    <a:pt x="897" y="8348"/>
                  </a:lnTo>
                  <a:lnTo>
                    <a:pt x="913" y="8348"/>
                  </a:lnTo>
                  <a:lnTo>
                    <a:pt x="932" y="8252"/>
                  </a:lnTo>
                  <a:lnTo>
                    <a:pt x="963" y="8094"/>
                  </a:lnTo>
                  <a:lnTo>
                    <a:pt x="1028" y="8029"/>
                  </a:lnTo>
                  <a:lnTo>
                    <a:pt x="978" y="7983"/>
                  </a:lnTo>
                  <a:lnTo>
                    <a:pt x="1009" y="7948"/>
                  </a:lnTo>
                  <a:lnTo>
                    <a:pt x="1074" y="7902"/>
                  </a:lnTo>
                  <a:lnTo>
                    <a:pt x="993" y="7740"/>
                  </a:lnTo>
                  <a:lnTo>
                    <a:pt x="1105" y="7629"/>
                  </a:lnTo>
                  <a:lnTo>
                    <a:pt x="1043" y="7421"/>
                  </a:lnTo>
                  <a:lnTo>
                    <a:pt x="1028" y="7259"/>
                  </a:lnTo>
                  <a:lnTo>
                    <a:pt x="1105" y="7229"/>
                  </a:lnTo>
                  <a:lnTo>
                    <a:pt x="1170" y="7179"/>
                  </a:lnTo>
                  <a:lnTo>
                    <a:pt x="1124" y="7067"/>
                  </a:lnTo>
                  <a:lnTo>
                    <a:pt x="1059" y="6875"/>
                  </a:lnTo>
                  <a:lnTo>
                    <a:pt x="1043" y="6732"/>
                  </a:lnTo>
                  <a:lnTo>
                    <a:pt x="1009" y="6636"/>
                  </a:lnTo>
                  <a:lnTo>
                    <a:pt x="978" y="6617"/>
                  </a:lnTo>
                  <a:lnTo>
                    <a:pt x="963" y="6555"/>
                  </a:lnTo>
                  <a:lnTo>
                    <a:pt x="1074" y="6425"/>
                  </a:lnTo>
                  <a:lnTo>
                    <a:pt x="978" y="6251"/>
                  </a:lnTo>
                  <a:lnTo>
                    <a:pt x="1028" y="6155"/>
                  </a:lnTo>
                  <a:lnTo>
                    <a:pt x="932" y="6059"/>
                  </a:lnTo>
                  <a:lnTo>
                    <a:pt x="932" y="6009"/>
                  </a:lnTo>
                  <a:lnTo>
                    <a:pt x="932" y="5897"/>
                  </a:lnTo>
                  <a:lnTo>
                    <a:pt x="913" y="5867"/>
                  </a:lnTo>
                  <a:lnTo>
                    <a:pt x="897" y="5817"/>
                  </a:lnTo>
                  <a:lnTo>
                    <a:pt x="866" y="5690"/>
                  </a:lnTo>
                  <a:lnTo>
                    <a:pt x="897" y="5609"/>
                  </a:lnTo>
                  <a:lnTo>
                    <a:pt x="836" y="5432"/>
                  </a:lnTo>
                  <a:lnTo>
                    <a:pt x="897" y="5367"/>
                  </a:lnTo>
                  <a:lnTo>
                    <a:pt x="882" y="5255"/>
                  </a:lnTo>
                  <a:lnTo>
                    <a:pt x="947" y="5224"/>
                  </a:lnTo>
                  <a:lnTo>
                    <a:pt x="1009" y="5159"/>
                  </a:lnTo>
                  <a:lnTo>
                    <a:pt x="866" y="4951"/>
                  </a:lnTo>
                  <a:lnTo>
                    <a:pt x="882" y="4905"/>
                  </a:lnTo>
                  <a:lnTo>
                    <a:pt x="866" y="4840"/>
                  </a:lnTo>
                  <a:lnTo>
                    <a:pt x="1009" y="4759"/>
                  </a:lnTo>
                  <a:lnTo>
                    <a:pt x="993" y="4616"/>
                  </a:lnTo>
                  <a:lnTo>
                    <a:pt x="1009" y="4501"/>
                  </a:lnTo>
                  <a:lnTo>
                    <a:pt x="963" y="4424"/>
                  </a:lnTo>
                  <a:lnTo>
                    <a:pt x="1074" y="4455"/>
                  </a:lnTo>
                  <a:lnTo>
                    <a:pt x="947" y="4247"/>
                  </a:lnTo>
                  <a:lnTo>
                    <a:pt x="978" y="4136"/>
                  </a:lnTo>
                  <a:lnTo>
                    <a:pt x="978" y="4020"/>
                  </a:lnTo>
                  <a:lnTo>
                    <a:pt x="1028" y="4005"/>
                  </a:lnTo>
                  <a:lnTo>
                    <a:pt x="1090" y="3766"/>
                  </a:lnTo>
                  <a:lnTo>
                    <a:pt x="1155" y="3635"/>
                  </a:lnTo>
                  <a:lnTo>
                    <a:pt x="1105" y="3605"/>
                  </a:lnTo>
                  <a:lnTo>
                    <a:pt x="1074" y="3524"/>
                  </a:lnTo>
                  <a:lnTo>
                    <a:pt x="1105" y="3478"/>
                  </a:lnTo>
                  <a:lnTo>
                    <a:pt x="1074" y="3366"/>
                  </a:lnTo>
                  <a:lnTo>
                    <a:pt x="1090" y="3220"/>
                  </a:lnTo>
                  <a:lnTo>
                    <a:pt x="1140" y="3189"/>
                  </a:lnTo>
                  <a:lnTo>
                    <a:pt x="1140" y="3139"/>
                  </a:lnTo>
                  <a:lnTo>
                    <a:pt x="1170" y="3028"/>
                  </a:lnTo>
                  <a:lnTo>
                    <a:pt x="1155" y="2981"/>
                  </a:lnTo>
                  <a:lnTo>
                    <a:pt x="1124" y="2916"/>
                  </a:lnTo>
                  <a:lnTo>
                    <a:pt x="1059" y="2851"/>
                  </a:lnTo>
                  <a:lnTo>
                    <a:pt x="1140" y="2724"/>
                  </a:lnTo>
                  <a:lnTo>
                    <a:pt x="1105" y="2693"/>
                  </a:lnTo>
                  <a:lnTo>
                    <a:pt x="1124" y="2628"/>
                  </a:lnTo>
                  <a:lnTo>
                    <a:pt x="1140" y="2578"/>
                  </a:lnTo>
                  <a:lnTo>
                    <a:pt x="1170" y="2516"/>
                  </a:lnTo>
                  <a:lnTo>
                    <a:pt x="1251" y="2501"/>
                  </a:lnTo>
                  <a:lnTo>
                    <a:pt x="1155" y="2354"/>
                  </a:lnTo>
                  <a:lnTo>
                    <a:pt x="1140" y="2258"/>
                  </a:lnTo>
                  <a:lnTo>
                    <a:pt x="1124" y="2097"/>
                  </a:lnTo>
                  <a:lnTo>
                    <a:pt x="1105" y="2000"/>
                  </a:lnTo>
                  <a:lnTo>
                    <a:pt x="1105" y="1970"/>
                  </a:lnTo>
                  <a:lnTo>
                    <a:pt x="1090" y="1843"/>
                  </a:lnTo>
                  <a:lnTo>
                    <a:pt x="1124" y="1808"/>
                  </a:lnTo>
                  <a:lnTo>
                    <a:pt x="1105" y="1747"/>
                  </a:lnTo>
                  <a:lnTo>
                    <a:pt x="1074" y="1616"/>
                  </a:lnTo>
                  <a:lnTo>
                    <a:pt x="1124" y="1520"/>
                  </a:lnTo>
                  <a:lnTo>
                    <a:pt x="1028" y="1327"/>
                  </a:lnTo>
                  <a:lnTo>
                    <a:pt x="1105" y="1266"/>
                  </a:lnTo>
                  <a:lnTo>
                    <a:pt x="1090" y="1135"/>
                  </a:lnTo>
                  <a:lnTo>
                    <a:pt x="1105" y="977"/>
                  </a:lnTo>
                  <a:lnTo>
                    <a:pt x="1074" y="896"/>
                  </a:lnTo>
                  <a:lnTo>
                    <a:pt x="1124" y="866"/>
                  </a:lnTo>
                  <a:lnTo>
                    <a:pt x="1074" y="704"/>
                  </a:lnTo>
                  <a:lnTo>
                    <a:pt x="1074" y="639"/>
                  </a:lnTo>
                  <a:lnTo>
                    <a:pt x="1124" y="496"/>
                  </a:lnTo>
                  <a:lnTo>
                    <a:pt x="1028" y="223"/>
                  </a:lnTo>
                  <a:lnTo>
                    <a:pt x="993" y="127"/>
                  </a:lnTo>
                  <a:lnTo>
                    <a:pt x="1028" y="31"/>
                  </a:lnTo>
                  <a:lnTo>
                    <a:pt x="1009"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entury Gothic" panose="020B0502020202020204" pitchFamily="34" charset="0"/>
              </a:endParaRPr>
            </a:p>
          </p:txBody>
        </p:sp>
        <p:sp>
          <p:nvSpPr>
            <p:cNvPr id="94" name="Google Shape;862;p47">
              <a:extLst>
                <a:ext uri="{FF2B5EF4-FFF2-40B4-BE49-F238E27FC236}">
                  <a16:creationId xmlns:a16="http://schemas.microsoft.com/office/drawing/2014/main" id="{94F7396E-4CC0-4911-B284-0E4E93F61669}"/>
                </a:ext>
              </a:extLst>
            </p:cNvPr>
            <p:cNvSpPr/>
            <p:nvPr/>
          </p:nvSpPr>
          <p:spPr>
            <a:xfrm>
              <a:off x="2889325" y="457675"/>
              <a:ext cx="3304581" cy="867171"/>
            </a:xfrm>
            <a:custGeom>
              <a:avLst/>
              <a:gdLst/>
              <a:ahLst/>
              <a:cxnLst/>
              <a:rect l="l" t="t" r="r" b="b"/>
              <a:pathLst>
                <a:path w="18432" h="8960" extrusionOk="0">
                  <a:moveTo>
                    <a:pt x="289" y="0"/>
                  </a:moveTo>
                  <a:lnTo>
                    <a:pt x="289" y="46"/>
                  </a:lnTo>
                  <a:lnTo>
                    <a:pt x="274" y="77"/>
                  </a:lnTo>
                  <a:lnTo>
                    <a:pt x="255" y="173"/>
                  </a:lnTo>
                  <a:lnTo>
                    <a:pt x="193" y="496"/>
                  </a:lnTo>
                  <a:lnTo>
                    <a:pt x="305" y="719"/>
                  </a:lnTo>
                  <a:lnTo>
                    <a:pt x="385" y="785"/>
                  </a:lnTo>
                  <a:lnTo>
                    <a:pt x="335" y="846"/>
                  </a:lnTo>
                  <a:lnTo>
                    <a:pt x="255" y="1023"/>
                  </a:lnTo>
                  <a:lnTo>
                    <a:pt x="224" y="1154"/>
                  </a:lnTo>
                  <a:lnTo>
                    <a:pt x="178" y="1346"/>
                  </a:lnTo>
                  <a:lnTo>
                    <a:pt x="97" y="1423"/>
                  </a:lnTo>
                  <a:lnTo>
                    <a:pt x="81" y="1570"/>
                  </a:lnTo>
                  <a:lnTo>
                    <a:pt x="81" y="1747"/>
                  </a:lnTo>
                  <a:lnTo>
                    <a:pt x="47" y="1808"/>
                  </a:lnTo>
                  <a:lnTo>
                    <a:pt x="178" y="2035"/>
                  </a:lnTo>
                  <a:lnTo>
                    <a:pt x="97" y="2227"/>
                  </a:lnTo>
                  <a:lnTo>
                    <a:pt x="81" y="2258"/>
                  </a:lnTo>
                  <a:lnTo>
                    <a:pt x="112" y="2370"/>
                  </a:lnTo>
                  <a:lnTo>
                    <a:pt x="128" y="2516"/>
                  </a:lnTo>
                  <a:lnTo>
                    <a:pt x="178" y="2658"/>
                  </a:lnTo>
                  <a:lnTo>
                    <a:pt x="143" y="2851"/>
                  </a:lnTo>
                  <a:lnTo>
                    <a:pt x="62" y="2851"/>
                  </a:lnTo>
                  <a:lnTo>
                    <a:pt x="47" y="2901"/>
                  </a:lnTo>
                  <a:lnTo>
                    <a:pt x="1" y="2962"/>
                  </a:lnTo>
                  <a:lnTo>
                    <a:pt x="81" y="3078"/>
                  </a:lnTo>
                  <a:lnTo>
                    <a:pt x="128" y="3205"/>
                  </a:lnTo>
                  <a:lnTo>
                    <a:pt x="47" y="3285"/>
                  </a:lnTo>
                  <a:lnTo>
                    <a:pt x="31" y="3462"/>
                  </a:lnTo>
                  <a:lnTo>
                    <a:pt x="143" y="3701"/>
                  </a:lnTo>
                  <a:lnTo>
                    <a:pt x="143" y="3878"/>
                  </a:lnTo>
                  <a:lnTo>
                    <a:pt x="178" y="4039"/>
                  </a:lnTo>
                  <a:lnTo>
                    <a:pt x="178" y="4136"/>
                  </a:lnTo>
                  <a:lnTo>
                    <a:pt x="208" y="4247"/>
                  </a:lnTo>
                  <a:lnTo>
                    <a:pt x="178" y="4309"/>
                  </a:lnTo>
                  <a:lnTo>
                    <a:pt x="158" y="4389"/>
                  </a:lnTo>
                  <a:lnTo>
                    <a:pt x="62" y="4520"/>
                  </a:lnTo>
                  <a:lnTo>
                    <a:pt x="143" y="4663"/>
                  </a:lnTo>
                  <a:lnTo>
                    <a:pt x="255" y="4840"/>
                  </a:lnTo>
                  <a:lnTo>
                    <a:pt x="158" y="4886"/>
                  </a:lnTo>
                  <a:lnTo>
                    <a:pt x="178" y="4936"/>
                  </a:lnTo>
                  <a:lnTo>
                    <a:pt x="112" y="5017"/>
                  </a:lnTo>
                  <a:lnTo>
                    <a:pt x="158" y="5078"/>
                  </a:lnTo>
                  <a:lnTo>
                    <a:pt x="112" y="5209"/>
                  </a:lnTo>
                  <a:lnTo>
                    <a:pt x="128" y="5351"/>
                  </a:lnTo>
                  <a:lnTo>
                    <a:pt x="178" y="5640"/>
                  </a:lnTo>
                  <a:lnTo>
                    <a:pt x="112" y="5705"/>
                  </a:lnTo>
                  <a:lnTo>
                    <a:pt x="97" y="6024"/>
                  </a:lnTo>
                  <a:lnTo>
                    <a:pt x="158" y="6251"/>
                  </a:lnTo>
                  <a:lnTo>
                    <a:pt x="193" y="6571"/>
                  </a:lnTo>
                  <a:lnTo>
                    <a:pt x="239" y="6732"/>
                  </a:lnTo>
                  <a:lnTo>
                    <a:pt x="274" y="6844"/>
                  </a:lnTo>
                  <a:lnTo>
                    <a:pt x="193" y="6940"/>
                  </a:lnTo>
                  <a:lnTo>
                    <a:pt x="305" y="7117"/>
                  </a:lnTo>
                  <a:lnTo>
                    <a:pt x="255" y="7213"/>
                  </a:lnTo>
                  <a:lnTo>
                    <a:pt x="239" y="7406"/>
                  </a:lnTo>
                  <a:lnTo>
                    <a:pt x="385" y="7740"/>
                  </a:lnTo>
                  <a:lnTo>
                    <a:pt x="320" y="8044"/>
                  </a:lnTo>
                  <a:lnTo>
                    <a:pt x="447" y="8252"/>
                  </a:lnTo>
                  <a:lnTo>
                    <a:pt x="335" y="8494"/>
                  </a:lnTo>
                  <a:lnTo>
                    <a:pt x="305" y="8606"/>
                  </a:lnTo>
                  <a:lnTo>
                    <a:pt x="239" y="8671"/>
                  </a:lnTo>
                  <a:lnTo>
                    <a:pt x="351" y="8894"/>
                  </a:lnTo>
                  <a:lnTo>
                    <a:pt x="18097" y="8960"/>
                  </a:lnTo>
                  <a:lnTo>
                    <a:pt x="18143" y="8848"/>
                  </a:lnTo>
                  <a:lnTo>
                    <a:pt x="18178" y="8783"/>
                  </a:lnTo>
                  <a:lnTo>
                    <a:pt x="18066" y="8575"/>
                  </a:lnTo>
                  <a:lnTo>
                    <a:pt x="18143" y="8575"/>
                  </a:lnTo>
                  <a:lnTo>
                    <a:pt x="18112" y="8479"/>
                  </a:lnTo>
                  <a:lnTo>
                    <a:pt x="18112" y="8413"/>
                  </a:lnTo>
                  <a:lnTo>
                    <a:pt x="18143" y="8317"/>
                  </a:lnTo>
                  <a:lnTo>
                    <a:pt x="18066" y="8140"/>
                  </a:lnTo>
                  <a:lnTo>
                    <a:pt x="18097" y="8125"/>
                  </a:lnTo>
                  <a:lnTo>
                    <a:pt x="18193" y="8044"/>
                  </a:lnTo>
                  <a:lnTo>
                    <a:pt x="18209" y="7998"/>
                  </a:lnTo>
                  <a:lnTo>
                    <a:pt x="18178" y="7886"/>
                  </a:lnTo>
                  <a:lnTo>
                    <a:pt x="18259" y="7821"/>
                  </a:lnTo>
                  <a:lnTo>
                    <a:pt x="18209" y="7579"/>
                  </a:lnTo>
                  <a:lnTo>
                    <a:pt x="18178" y="7406"/>
                  </a:lnTo>
                  <a:lnTo>
                    <a:pt x="18224" y="7340"/>
                  </a:lnTo>
                  <a:lnTo>
                    <a:pt x="18259" y="7148"/>
                  </a:lnTo>
                  <a:lnTo>
                    <a:pt x="18178" y="7082"/>
                  </a:lnTo>
                  <a:lnTo>
                    <a:pt x="18112" y="6763"/>
                  </a:lnTo>
                  <a:lnTo>
                    <a:pt x="18066" y="6732"/>
                  </a:lnTo>
                  <a:lnTo>
                    <a:pt x="18128" y="6601"/>
                  </a:lnTo>
                  <a:lnTo>
                    <a:pt x="18016" y="6444"/>
                  </a:lnTo>
                  <a:lnTo>
                    <a:pt x="18143" y="6313"/>
                  </a:lnTo>
                  <a:lnTo>
                    <a:pt x="18047" y="6090"/>
                  </a:lnTo>
                  <a:lnTo>
                    <a:pt x="18082" y="5882"/>
                  </a:lnTo>
                  <a:lnTo>
                    <a:pt x="18178" y="5867"/>
                  </a:lnTo>
                  <a:lnTo>
                    <a:pt x="18112" y="5721"/>
                  </a:lnTo>
                  <a:lnTo>
                    <a:pt x="18112" y="5594"/>
                  </a:lnTo>
                  <a:lnTo>
                    <a:pt x="18097" y="5367"/>
                  </a:lnTo>
                  <a:lnTo>
                    <a:pt x="18082" y="5174"/>
                  </a:lnTo>
                  <a:lnTo>
                    <a:pt x="18066" y="4951"/>
                  </a:lnTo>
                  <a:lnTo>
                    <a:pt x="18143" y="4870"/>
                  </a:lnTo>
                  <a:lnTo>
                    <a:pt x="18097" y="4809"/>
                  </a:lnTo>
                  <a:lnTo>
                    <a:pt x="18143" y="4743"/>
                  </a:lnTo>
                  <a:lnTo>
                    <a:pt x="18162" y="4597"/>
                  </a:lnTo>
                  <a:lnTo>
                    <a:pt x="18097" y="4424"/>
                  </a:lnTo>
                  <a:lnTo>
                    <a:pt x="18274" y="4328"/>
                  </a:lnTo>
                  <a:lnTo>
                    <a:pt x="18259" y="4166"/>
                  </a:lnTo>
                  <a:lnTo>
                    <a:pt x="18193" y="4020"/>
                  </a:lnTo>
                  <a:lnTo>
                    <a:pt x="18274" y="3924"/>
                  </a:lnTo>
                  <a:lnTo>
                    <a:pt x="18239" y="3732"/>
                  </a:lnTo>
                  <a:lnTo>
                    <a:pt x="18355" y="3655"/>
                  </a:lnTo>
                  <a:lnTo>
                    <a:pt x="18320" y="3412"/>
                  </a:lnTo>
                  <a:lnTo>
                    <a:pt x="18274" y="3270"/>
                  </a:lnTo>
                  <a:lnTo>
                    <a:pt x="18355" y="2805"/>
                  </a:lnTo>
                  <a:lnTo>
                    <a:pt x="18289" y="2628"/>
                  </a:lnTo>
                  <a:lnTo>
                    <a:pt x="18416" y="2562"/>
                  </a:lnTo>
                  <a:lnTo>
                    <a:pt x="18416" y="2531"/>
                  </a:lnTo>
                  <a:lnTo>
                    <a:pt x="18416" y="2451"/>
                  </a:lnTo>
                  <a:lnTo>
                    <a:pt x="18385" y="2324"/>
                  </a:lnTo>
                  <a:lnTo>
                    <a:pt x="18320" y="2274"/>
                  </a:lnTo>
                  <a:lnTo>
                    <a:pt x="18385" y="2274"/>
                  </a:lnTo>
                  <a:lnTo>
                    <a:pt x="18432" y="2162"/>
                  </a:lnTo>
                  <a:lnTo>
                    <a:pt x="18355" y="2116"/>
                  </a:lnTo>
                  <a:lnTo>
                    <a:pt x="18385" y="1874"/>
                  </a:lnTo>
                  <a:lnTo>
                    <a:pt x="18239" y="1666"/>
                  </a:lnTo>
                  <a:lnTo>
                    <a:pt x="18355" y="1600"/>
                  </a:lnTo>
                  <a:lnTo>
                    <a:pt x="18259" y="1408"/>
                  </a:lnTo>
                  <a:lnTo>
                    <a:pt x="18259" y="1346"/>
                  </a:lnTo>
                  <a:lnTo>
                    <a:pt x="18193" y="1216"/>
                  </a:lnTo>
                  <a:lnTo>
                    <a:pt x="18355" y="1089"/>
                  </a:lnTo>
                  <a:lnTo>
                    <a:pt x="18305" y="912"/>
                  </a:lnTo>
                  <a:lnTo>
                    <a:pt x="18259" y="866"/>
                  </a:lnTo>
                  <a:lnTo>
                    <a:pt x="18355" y="750"/>
                  </a:lnTo>
                  <a:lnTo>
                    <a:pt x="18370" y="577"/>
                  </a:lnTo>
                  <a:lnTo>
                    <a:pt x="18416" y="366"/>
                  </a:lnTo>
                  <a:lnTo>
                    <a:pt x="18370" y="192"/>
                  </a:lnTo>
                  <a:lnTo>
                    <a:pt x="18370" y="0"/>
                  </a:lnTo>
                  <a:close/>
                </a:path>
              </a:pathLst>
            </a:custGeom>
            <a:solidFill>
              <a:schemeClr val="accent1">
                <a:lumMod val="40000"/>
                <a:lumOff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Century Gothic" panose="020B0502020202020204" pitchFamily="34" charset="0"/>
              </a:endParaRPr>
            </a:p>
          </p:txBody>
        </p:sp>
      </p:grpSp>
      <p:sp>
        <p:nvSpPr>
          <p:cNvPr id="4" name="Google Shape;915;p50">
            <a:extLst>
              <a:ext uri="{FF2B5EF4-FFF2-40B4-BE49-F238E27FC236}">
                <a16:creationId xmlns:a16="http://schemas.microsoft.com/office/drawing/2014/main" id="{4FDDD329-A603-492A-900E-F050093E0F31}"/>
              </a:ext>
            </a:extLst>
          </p:cNvPr>
          <p:cNvSpPr txBox="1">
            <a:spLocks/>
          </p:cNvSpPr>
          <p:nvPr/>
        </p:nvSpPr>
        <p:spPr>
          <a:xfrm>
            <a:off x="1897214" y="5321887"/>
            <a:ext cx="9727592" cy="635522"/>
          </a:xfrm>
          <a:prstGeom prst="rect">
            <a:avLst/>
          </a:prstGeom>
        </p:spPr>
        <p:txBody>
          <a:bodyPr spcFirstLastPara="1" wrap="square" lIns="91425" tIns="91425" rIns="91425" bIns="91425" anchor="t" anchorCtr="0">
            <a:noAutofit/>
          </a:bodyPr>
          <a:lstStyle>
            <a:lvl1pPr algn="l" defTabSz="914400" rtl="0" eaLnBrk="1" latinLnBrk="0" hangingPunct="1">
              <a:lnSpc>
                <a:spcPct val="90000"/>
              </a:lnSpc>
              <a:spcBef>
                <a:spcPct val="0"/>
              </a:spcBef>
              <a:buNone/>
              <a:defRPr sz="5400" kern="1200">
                <a:solidFill>
                  <a:schemeClr val="tx2"/>
                </a:solidFill>
                <a:latin typeface="+mj-lt"/>
                <a:ea typeface="+mj-ea"/>
                <a:cs typeface="+mj-cs"/>
              </a:defRPr>
            </a:lvl1pPr>
          </a:lstStyle>
          <a:p>
            <a:pPr algn="just">
              <a:spcBef>
                <a:spcPts val="0"/>
              </a:spcBef>
            </a:pPr>
            <a:r>
              <a:rPr lang="es-CO" sz="2400" b="1" i="1" dirty="0">
                <a:solidFill>
                  <a:srgbClr val="000000"/>
                </a:solidFill>
                <a:latin typeface="Century Gothic" panose="020B0502020202020204" pitchFamily="34" charset="0"/>
                <a:ea typeface="Segoe UI Black" panose="020B0A02040204020203" pitchFamily="34" charset="0"/>
              </a:rPr>
              <a:t>Poner a Jesucristo como fundamento del hogar, es la clave para lograr ese amor consumado.</a:t>
            </a:r>
            <a:endParaRPr lang="es-CO" sz="2400" b="1" i="1" dirty="0">
              <a:latin typeface="Century Gothic" panose="020B0502020202020204" pitchFamily="34" charset="0"/>
              <a:ea typeface="Segoe UI Black" panose="020B0A02040204020203" pitchFamily="34" charset="0"/>
            </a:endParaRPr>
          </a:p>
        </p:txBody>
      </p:sp>
      <p:sp>
        <p:nvSpPr>
          <p:cNvPr id="95" name="CuadroTexto 94">
            <a:extLst>
              <a:ext uri="{FF2B5EF4-FFF2-40B4-BE49-F238E27FC236}">
                <a16:creationId xmlns:a16="http://schemas.microsoft.com/office/drawing/2014/main" id="{AA81D8A2-0CD9-4A1D-8753-DF4FC31679AA}"/>
              </a:ext>
            </a:extLst>
          </p:cNvPr>
          <p:cNvSpPr txBox="1"/>
          <p:nvPr/>
        </p:nvSpPr>
        <p:spPr>
          <a:xfrm>
            <a:off x="6671714" y="6049924"/>
            <a:ext cx="4833824" cy="830997"/>
          </a:xfrm>
          <a:prstGeom prst="rect">
            <a:avLst/>
          </a:prstGeom>
          <a:noFill/>
        </p:spPr>
        <p:txBody>
          <a:bodyPr wrap="square">
            <a:spAutoFit/>
          </a:bodyPr>
          <a:lstStyle/>
          <a:p>
            <a:r>
              <a:rPr lang="es-CO" sz="2400" b="1" i="1" u="none" strike="noStrike" dirty="0">
                <a:solidFill>
                  <a:srgbClr val="8D2F32"/>
                </a:solidFill>
                <a:effectLst/>
                <a:latin typeface="Century Gothic" panose="020B0502020202020204" pitchFamily="34" charset="0"/>
              </a:rPr>
              <a:t>“Procuren alcanzar el amor…”</a:t>
            </a:r>
            <a:r>
              <a:rPr lang="es-CO" sz="2400" b="0" i="0" u="none" strike="noStrike" dirty="0">
                <a:solidFill>
                  <a:srgbClr val="000000"/>
                </a:solidFill>
                <a:effectLst/>
                <a:latin typeface="Century Gothic" panose="020B0502020202020204" pitchFamily="34" charset="0"/>
              </a:rPr>
              <a:t> </a:t>
            </a:r>
          </a:p>
          <a:p>
            <a:r>
              <a:rPr lang="es-CO" sz="2400" b="0" i="0" u="none" strike="noStrike" dirty="0">
                <a:solidFill>
                  <a:srgbClr val="000000"/>
                </a:solidFill>
                <a:effectLst/>
                <a:latin typeface="Century Gothic" panose="020B0502020202020204" pitchFamily="34" charset="0"/>
              </a:rPr>
              <a:t>1 Corintios 14:1</a:t>
            </a:r>
            <a:endParaRPr lang="en-US" sz="2400" dirty="0">
              <a:latin typeface="Century Gothic" panose="020B0502020202020204" pitchFamily="34" charset="0"/>
            </a:endParaRPr>
          </a:p>
        </p:txBody>
      </p:sp>
      <p:sp>
        <p:nvSpPr>
          <p:cNvPr id="96" name="Triángulo isósceles 95">
            <a:extLst>
              <a:ext uri="{FF2B5EF4-FFF2-40B4-BE49-F238E27FC236}">
                <a16:creationId xmlns:a16="http://schemas.microsoft.com/office/drawing/2014/main" id="{255CC01B-F67F-4073-8C87-51012A16562A}"/>
              </a:ext>
            </a:extLst>
          </p:cNvPr>
          <p:cNvSpPr/>
          <p:nvPr/>
        </p:nvSpPr>
        <p:spPr>
          <a:xfrm>
            <a:off x="1059738" y="547009"/>
            <a:ext cx="4458633" cy="3601327"/>
          </a:xfrm>
          <a:prstGeom prst="triangl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entury Gothic" panose="020B0502020202020204" pitchFamily="34" charset="0"/>
            </a:endParaRPr>
          </a:p>
        </p:txBody>
      </p:sp>
      <p:sp>
        <p:nvSpPr>
          <p:cNvPr id="97" name="CuadroTexto 96">
            <a:extLst>
              <a:ext uri="{FF2B5EF4-FFF2-40B4-BE49-F238E27FC236}">
                <a16:creationId xmlns:a16="http://schemas.microsoft.com/office/drawing/2014/main" id="{F1DC485A-6390-44BE-BAC1-5DBE30974593}"/>
              </a:ext>
            </a:extLst>
          </p:cNvPr>
          <p:cNvSpPr txBox="1"/>
          <p:nvPr/>
        </p:nvSpPr>
        <p:spPr>
          <a:xfrm>
            <a:off x="105227" y="4091745"/>
            <a:ext cx="1909022" cy="400110"/>
          </a:xfrm>
          <a:prstGeom prst="rect">
            <a:avLst/>
          </a:prstGeom>
          <a:noFill/>
        </p:spPr>
        <p:txBody>
          <a:bodyPr wrap="square" rtlCol="0">
            <a:spAutoFit/>
          </a:bodyPr>
          <a:lstStyle/>
          <a:p>
            <a:r>
              <a:rPr lang="es-CO" sz="2000" b="1" dirty="0">
                <a:latin typeface="Century Gothic" panose="020B0502020202020204" pitchFamily="34" charset="0"/>
              </a:rPr>
              <a:t>Pasión</a:t>
            </a:r>
            <a:endParaRPr lang="en-US" sz="2000" b="1" dirty="0">
              <a:latin typeface="Century Gothic" panose="020B0502020202020204" pitchFamily="34" charset="0"/>
            </a:endParaRPr>
          </a:p>
        </p:txBody>
      </p:sp>
      <p:sp>
        <p:nvSpPr>
          <p:cNvPr id="98" name="CuadroTexto 97">
            <a:extLst>
              <a:ext uri="{FF2B5EF4-FFF2-40B4-BE49-F238E27FC236}">
                <a16:creationId xmlns:a16="http://schemas.microsoft.com/office/drawing/2014/main" id="{8149EE53-1667-40C8-A61E-F89EADA26DFC}"/>
              </a:ext>
            </a:extLst>
          </p:cNvPr>
          <p:cNvSpPr txBox="1"/>
          <p:nvPr/>
        </p:nvSpPr>
        <p:spPr>
          <a:xfrm>
            <a:off x="2547641" y="75953"/>
            <a:ext cx="2038664" cy="400110"/>
          </a:xfrm>
          <a:prstGeom prst="rect">
            <a:avLst/>
          </a:prstGeom>
          <a:noFill/>
        </p:spPr>
        <p:txBody>
          <a:bodyPr wrap="square" rtlCol="0">
            <a:spAutoFit/>
          </a:bodyPr>
          <a:lstStyle/>
          <a:p>
            <a:r>
              <a:rPr lang="es-CO" sz="2000" b="1" dirty="0">
                <a:latin typeface="Century Gothic" panose="020B0502020202020204" pitchFamily="34" charset="0"/>
              </a:rPr>
              <a:t>Intimidad</a:t>
            </a:r>
            <a:endParaRPr lang="en-US" sz="2000" b="1" dirty="0">
              <a:latin typeface="Century Gothic" panose="020B0502020202020204" pitchFamily="34" charset="0"/>
            </a:endParaRPr>
          </a:p>
        </p:txBody>
      </p:sp>
      <p:sp>
        <p:nvSpPr>
          <p:cNvPr id="99" name="CuadroTexto 98">
            <a:extLst>
              <a:ext uri="{FF2B5EF4-FFF2-40B4-BE49-F238E27FC236}">
                <a16:creationId xmlns:a16="http://schemas.microsoft.com/office/drawing/2014/main" id="{9E6857EF-71CB-48F1-BA2D-F6C840083581}"/>
              </a:ext>
            </a:extLst>
          </p:cNvPr>
          <p:cNvSpPr txBox="1"/>
          <p:nvPr/>
        </p:nvSpPr>
        <p:spPr>
          <a:xfrm>
            <a:off x="4503833" y="4207414"/>
            <a:ext cx="2604573" cy="400110"/>
          </a:xfrm>
          <a:prstGeom prst="rect">
            <a:avLst/>
          </a:prstGeom>
          <a:noFill/>
        </p:spPr>
        <p:txBody>
          <a:bodyPr wrap="square" rtlCol="0">
            <a:spAutoFit/>
          </a:bodyPr>
          <a:lstStyle/>
          <a:p>
            <a:r>
              <a:rPr lang="es-CO" sz="2000" b="1" dirty="0">
                <a:latin typeface="Century Gothic" panose="020B0502020202020204" pitchFamily="34" charset="0"/>
              </a:rPr>
              <a:t>Compromiso</a:t>
            </a:r>
            <a:endParaRPr lang="en-US" sz="2000" b="1" dirty="0">
              <a:latin typeface="Century Gothic" panose="020B0502020202020204" pitchFamily="34" charset="0"/>
            </a:endParaRPr>
          </a:p>
        </p:txBody>
      </p:sp>
      <p:sp>
        <p:nvSpPr>
          <p:cNvPr id="100" name="CuadroTexto 99">
            <a:extLst>
              <a:ext uri="{FF2B5EF4-FFF2-40B4-BE49-F238E27FC236}">
                <a16:creationId xmlns:a16="http://schemas.microsoft.com/office/drawing/2014/main" id="{39576D14-E760-4EC7-8DBF-490E45B4E81B}"/>
              </a:ext>
            </a:extLst>
          </p:cNvPr>
          <p:cNvSpPr txBox="1"/>
          <p:nvPr/>
        </p:nvSpPr>
        <p:spPr>
          <a:xfrm>
            <a:off x="1983550" y="2263734"/>
            <a:ext cx="2432360" cy="954107"/>
          </a:xfrm>
          <a:prstGeom prst="rect">
            <a:avLst/>
          </a:prstGeom>
          <a:noFill/>
        </p:spPr>
        <p:txBody>
          <a:bodyPr wrap="square" rtlCol="0">
            <a:spAutoFit/>
          </a:bodyPr>
          <a:lstStyle/>
          <a:p>
            <a:pPr algn="ctr"/>
            <a:r>
              <a:rPr lang="es-CO" sz="2800" b="1" u="sng" dirty="0">
                <a:solidFill>
                  <a:schemeClr val="tx2"/>
                </a:solidFill>
                <a:effectLst>
                  <a:outerShdw blurRad="38100" dist="38100" dir="2700000" algn="tl">
                    <a:srgbClr val="000000">
                      <a:alpha val="43137"/>
                    </a:srgbClr>
                  </a:outerShdw>
                </a:effectLst>
                <a:latin typeface="Century Gothic" panose="020B0502020202020204" pitchFamily="34" charset="0"/>
              </a:rPr>
              <a:t>AMOR</a:t>
            </a:r>
          </a:p>
          <a:p>
            <a:pPr algn="ctr"/>
            <a:r>
              <a:rPr lang="es-CO" sz="2800" b="1" u="sng" dirty="0">
                <a:solidFill>
                  <a:schemeClr val="tx2"/>
                </a:solidFill>
                <a:effectLst>
                  <a:outerShdw blurRad="38100" dist="38100" dir="2700000" algn="tl">
                    <a:srgbClr val="000000">
                      <a:alpha val="43137"/>
                    </a:srgbClr>
                  </a:outerShdw>
                </a:effectLst>
                <a:latin typeface="Century Gothic" panose="020B0502020202020204" pitchFamily="34" charset="0"/>
              </a:rPr>
              <a:t>COMPLETO</a:t>
            </a:r>
            <a:endParaRPr lang="en-US" sz="2800" b="1" u="sng" dirty="0">
              <a:solidFill>
                <a:schemeClr val="tx2"/>
              </a:solidFill>
              <a:effectLst>
                <a:outerShdw blurRad="38100" dist="38100" dir="2700000" algn="tl">
                  <a:srgbClr val="000000">
                    <a:alpha val="43137"/>
                  </a:srgbClr>
                </a:outerShdw>
              </a:effectLst>
              <a:latin typeface="Century Gothic" panose="020B0502020202020204" pitchFamily="34" charset="0"/>
            </a:endParaRPr>
          </a:p>
        </p:txBody>
      </p:sp>
      <p:sp>
        <p:nvSpPr>
          <p:cNvPr id="101" name="CuadroTexto 100">
            <a:extLst>
              <a:ext uri="{FF2B5EF4-FFF2-40B4-BE49-F238E27FC236}">
                <a16:creationId xmlns:a16="http://schemas.microsoft.com/office/drawing/2014/main" id="{6A42DFDF-A202-47D9-A58E-E7B523935EF7}"/>
              </a:ext>
            </a:extLst>
          </p:cNvPr>
          <p:cNvSpPr txBox="1"/>
          <p:nvPr/>
        </p:nvSpPr>
        <p:spPr>
          <a:xfrm>
            <a:off x="1380547" y="3393786"/>
            <a:ext cx="3841211" cy="707886"/>
          </a:xfrm>
          <a:prstGeom prst="rect">
            <a:avLst/>
          </a:prstGeom>
          <a:noFill/>
        </p:spPr>
        <p:txBody>
          <a:bodyPr wrap="square" rtlCol="0">
            <a:spAutoFit/>
          </a:bodyPr>
          <a:lstStyle/>
          <a:p>
            <a:pPr algn="ctr"/>
            <a:r>
              <a:rPr lang="es-CO" sz="2000" dirty="0">
                <a:latin typeface="Century Gothic" panose="020B0502020202020204" pitchFamily="34" charset="0"/>
              </a:rPr>
              <a:t>Intimidad + pasión + Compromiso</a:t>
            </a:r>
            <a:endParaRPr lang="en-US" sz="2000" dirty="0">
              <a:latin typeface="Century Gothic" panose="020B0502020202020204" pitchFamily="34" charset="0"/>
            </a:endParaRPr>
          </a:p>
        </p:txBody>
      </p:sp>
      <p:cxnSp>
        <p:nvCxnSpPr>
          <p:cNvPr id="102" name="Conector recto de flecha 101">
            <a:extLst>
              <a:ext uri="{FF2B5EF4-FFF2-40B4-BE49-F238E27FC236}">
                <a16:creationId xmlns:a16="http://schemas.microsoft.com/office/drawing/2014/main" id="{DBB51054-BFA7-4BBB-989F-B61515BAEEAA}"/>
              </a:ext>
            </a:extLst>
          </p:cNvPr>
          <p:cNvCxnSpPr>
            <a:cxnSpLocks/>
          </p:cNvCxnSpPr>
          <p:nvPr/>
        </p:nvCxnSpPr>
        <p:spPr>
          <a:xfrm>
            <a:off x="3709214" y="690521"/>
            <a:ext cx="559588" cy="880379"/>
          </a:xfrm>
          <a:prstGeom prst="straightConnector1">
            <a:avLst/>
          </a:prstGeom>
          <a:ln w="38100">
            <a:solidFill>
              <a:srgbClr val="840A0A"/>
            </a:solidFill>
            <a:tailEnd type="triangle"/>
          </a:ln>
        </p:spPr>
        <p:style>
          <a:lnRef idx="1">
            <a:schemeClr val="accent1"/>
          </a:lnRef>
          <a:fillRef idx="0">
            <a:schemeClr val="accent1"/>
          </a:fillRef>
          <a:effectRef idx="0">
            <a:schemeClr val="accent1"/>
          </a:effectRef>
          <a:fontRef idx="minor">
            <a:schemeClr val="tx1"/>
          </a:fontRef>
        </p:style>
      </p:cxnSp>
      <p:cxnSp>
        <p:nvCxnSpPr>
          <p:cNvPr id="103" name="Conector recto de flecha 102">
            <a:extLst>
              <a:ext uri="{FF2B5EF4-FFF2-40B4-BE49-F238E27FC236}">
                <a16:creationId xmlns:a16="http://schemas.microsoft.com/office/drawing/2014/main" id="{1F7AF962-0F5D-4F26-BC54-80858C5BF259}"/>
              </a:ext>
            </a:extLst>
          </p:cNvPr>
          <p:cNvCxnSpPr>
            <a:cxnSpLocks/>
          </p:cNvCxnSpPr>
          <p:nvPr/>
        </p:nvCxnSpPr>
        <p:spPr>
          <a:xfrm flipH="1">
            <a:off x="2297539" y="697424"/>
            <a:ext cx="526830" cy="848343"/>
          </a:xfrm>
          <a:prstGeom prst="straightConnector1">
            <a:avLst/>
          </a:prstGeom>
          <a:ln w="38100">
            <a:solidFill>
              <a:srgbClr val="840A0A"/>
            </a:solidFill>
            <a:tailEnd type="triangle"/>
          </a:ln>
        </p:spPr>
        <p:style>
          <a:lnRef idx="1">
            <a:schemeClr val="accent1"/>
          </a:lnRef>
          <a:fillRef idx="0">
            <a:schemeClr val="accent1"/>
          </a:fillRef>
          <a:effectRef idx="0">
            <a:schemeClr val="accent1"/>
          </a:effectRef>
          <a:fontRef idx="minor">
            <a:schemeClr val="tx1"/>
          </a:fontRef>
        </p:style>
      </p:cxnSp>
      <p:cxnSp>
        <p:nvCxnSpPr>
          <p:cNvPr id="104" name="Conector recto de flecha 103">
            <a:extLst>
              <a:ext uri="{FF2B5EF4-FFF2-40B4-BE49-F238E27FC236}">
                <a16:creationId xmlns:a16="http://schemas.microsoft.com/office/drawing/2014/main" id="{6A63A255-EDA7-4DC2-A3BE-4B775B721CC2}"/>
              </a:ext>
            </a:extLst>
          </p:cNvPr>
          <p:cNvCxnSpPr>
            <a:cxnSpLocks/>
          </p:cNvCxnSpPr>
          <p:nvPr/>
        </p:nvCxnSpPr>
        <p:spPr>
          <a:xfrm flipH="1" flipV="1">
            <a:off x="5004824" y="2789532"/>
            <a:ext cx="703050" cy="1120407"/>
          </a:xfrm>
          <a:prstGeom prst="straightConnector1">
            <a:avLst/>
          </a:prstGeom>
          <a:ln w="38100">
            <a:solidFill>
              <a:srgbClr val="840A0A"/>
            </a:solidFill>
            <a:tailEnd type="triangle"/>
          </a:ln>
        </p:spPr>
        <p:style>
          <a:lnRef idx="1">
            <a:schemeClr val="accent1"/>
          </a:lnRef>
          <a:fillRef idx="0">
            <a:schemeClr val="accent1"/>
          </a:fillRef>
          <a:effectRef idx="0">
            <a:schemeClr val="accent1"/>
          </a:effectRef>
          <a:fontRef idx="minor">
            <a:schemeClr val="tx1"/>
          </a:fontRef>
        </p:style>
      </p:cxnSp>
      <p:cxnSp>
        <p:nvCxnSpPr>
          <p:cNvPr id="105" name="Conector recto de flecha 104">
            <a:extLst>
              <a:ext uri="{FF2B5EF4-FFF2-40B4-BE49-F238E27FC236}">
                <a16:creationId xmlns:a16="http://schemas.microsoft.com/office/drawing/2014/main" id="{5506B48D-08CC-4E6C-8E5D-1ED3D0C2B9A0}"/>
              </a:ext>
            </a:extLst>
          </p:cNvPr>
          <p:cNvCxnSpPr>
            <a:cxnSpLocks/>
          </p:cNvCxnSpPr>
          <p:nvPr/>
        </p:nvCxnSpPr>
        <p:spPr>
          <a:xfrm flipV="1">
            <a:off x="882247" y="2776149"/>
            <a:ext cx="688825" cy="1084763"/>
          </a:xfrm>
          <a:prstGeom prst="straightConnector1">
            <a:avLst/>
          </a:prstGeom>
          <a:ln w="38100">
            <a:solidFill>
              <a:srgbClr val="840A0A"/>
            </a:solidFill>
            <a:tailEnd type="triangle"/>
          </a:ln>
        </p:spPr>
        <p:style>
          <a:lnRef idx="1">
            <a:schemeClr val="accent1"/>
          </a:lnRef>
          <a:fillRef idx="0">
            <a:schemeClr val="accent1"/>
          </a:fillRef>
          <a:effectRef idx="0">
            <a:schemeClr val="accent1"/>
          </a:effectRef>
          <a:fontRef idx="minor">
            <a:schemeClr val="tx1"/>
          </a:fontRef>
        </p:style>
      </p:cxnSp>
      <p:cxnSp>
        <p:nvCxnSpPr>
          <p:cNvPr id="106" name="Conector recto de flecha 105">
            <a:extLst>
              <a:ext uri="{FF2B5EF4-FFF2-40B4-BE49-F238E27FC236}">
                <a16:creationId xmlns:a16="http://schemas.microsoft.com/office/drawing/2014/main" id="{6CA08047-B3C6-4C1B-B214-58650AFF8E4F}"/>
              </a:ext>
            </a:extLst>
          </p:cNvPr>
          <p:cNvCxnSpPr>
            <a:cxnSpLocks/>
          </p:cNvCxnSpPr>
          <p:nvPr/>
        </p:nvCxnSpPr>
        <p:spPr>
          <a:xfrm>
            <a:off x="1380547" y="4438247"/>
            <a:ext cx="1044601" cy="0"/>
          </a:xfrm>
          <a:prstGeom prst="straightConnector1">
            <a:avLst/>
          </a:prstGeom>
          <a:ln w="57150">
            <a:solidFill>
              <a:srgbClr val="840A0A"/>
            </a:solidFill>
            <a:tailEnd type="triangle"/>
          </a:ln>
        </p:spPr>
        <p:style>
          <a:lnRef idx="1">
            <a:schemeClr val="accent1"/>
          </a:lnRef>
          <a:fillRef idx="0">
            <a:schemeClr val="accent1"/>
          </a:fillRef>
          <a:effectRef idx="0">
            <a:schemeClr val="accent1"/>
          </a:effectRef>
          <a:fontRef idx="minor">
            <a:schemeClr val="tx1"/>
          </a:fontRef>
        </p:style>
      </p:cxnSp>
      <p:cxnSp>
        <p:nvCxnSpPr>
          <p:cNvPr id="107" name="Conector recto de flecha 106">
            <a:extLst>
              <a:ext uri="{FF2B5EF4-FFF2-40B4-BE49-F238E27FC236}">
                <a16:creationId xmlns:a16="http://schemas.microsoft.com/office/drawing/2014/main" id="{6B116DDB-5817-4605-8439-50470F202715}"/>
              </a:ext>
            </a:extLst>
          </p:cNvPr>
          <p:cNvCxnSpPr>
            <a:cxnSpLocks/>
          </p:cNvCxnSpPr>
          <p:nvPr/>
        </p:nvCxnSpPr>
        <p:spPr>
          <a:xfrm flipH="1">
            <a:off x="3485140" y="4438247"/>
            <a:ext cx="1007736" cy="0"/>
          </a:xfrm>
          <a:prstGeom prst="straightConnector1">
            <a:avLst/>
          </a:prstGeom>
          <a:ln w="38100">
            <a:solidFill>
              <a:srgbClr val="840A0A"/>
            </a:solidFill>
            <a:tailEnd type="triangle"/>
          </a:ln>
        </p:spPr>
        <p:style>
          <a:lnRef idx="1">
            <a:schemeClr val="accent1"/>
          </a:lnRef>
          <a:fillRef idx="0">
            <a:schemeClr val="accent1"/>
          </a:fillRef>
          <a:effectRef idx="0">
            <a:schemeClr val="accent1"/>
          </a:effectRef>
          <a:fontRef idx="minor">
            <a:schemeClr val="tx1"/>
          </a:fontRef>
        </p:style>
      </p:cxnSp>
      <p:pic>
        <p:nvPicPr>
          <p:cNvPr id="108" name="Picture 2" descr="10 ideas de Etiquetas | monta de toros, silueta de toro, etiquetas">
            <a:extLst>
              <a:ext uri="{FF2B5EF4-FFF2-40B4-BE49-F238E27FC236}">
                <a16:creationId xmlns:a16="http://schemas.microsoft.com/office/drawing/2014/main" id="{B5587447-06CE-4C38-A252-93818B1A4393}"/>
              </a:ext>
            </a:extLst>
          </p:cNvPr>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6250" b="90179" l="9927" r="89969">
                        <a14:foregroundMark x1="29990" y1="8147" x2="39080" y2="6250"/>
                        <a14:foregroundMark x1="9927" y1="92076" x2="51202" y2="89286"/>
                        <a14:foregroundMark x1="51202" y1="89286" x2="73354" y2="90179"/>
                        <a14:foregroundMark x1="73354" y1="90179" x2="84013" y2="89286"/>
                      </a14:backgroundRemoval>
                    </a14:imgEffect>
                  </a14:imgLayer>
                </a14:imgProps>
              </a:ext>
              <a:ext uri="{28A0092B-C50C-407E-A947-70E740481C1C}">
                <a14:useLocalDpi xmlns:a14="http://schemas.microsoft.com/office/drawing/2010/main" val="0"/>
              </a:ext>
            </a:extLst>
          </a:blip>
          <a:srcRect/>
          <a:stretch>
            <a:fillRect/>
          </a:stretch>
        </p:blipFill>
        <p:spPr bwMode="auto">
          <a:xfrm>
            <a:off x="-168536" y="5110402"/>
            <a:ext cx="2065750" cy="193384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410465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680000"/>
        </a:solidFill>
        <a:effectLst/>
      </p:bgPr>
    </p:bg>
    <p:spTree>
      <p:nvGrpSpPr>
        <p:cNvPr id="1" name=""/>
        <p:cNvGrpSpPr/>
        <p:nvPr/>
      </p:nvGrpSpPr>
      <p:grpSpPr>
        <a:xfrm>
          <a:off x="0" y="0"/>
          <a:ext cx="0" cy="0"/>
          <a:chOff x="0" y="0"/>
          <a:chExt cx="0" cy="0"/>
        </a:xfrm>
      </p:grpSpPr>
      <p:pic>
        <p:nvPicPr>
          <p:cNvPr id="17" name="Picture 2" descr="El móvil, el peor enemigo en tu relación de pareja">
            <a:extLst>
              <a:ext uri="{FF2B5EF4-FFF2-40B4-BE49-F238E27FC236}">
                <a16:creationId xmlns:a16="http://schemas.microsoft.com/office/drawing/2014/main" id="{D12BCEAF-E308-48AE-8566-9F176EF7EDF5}"/>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3450"/>
          <a:stretch/>
        </p:blipFill>
        <p:spPr bwMode="auto">
          <a:xfrm>
            <a:off x="0" y="658761"/>
            <a:ext cx="5214480" cy="3536505"/>
          </a:xfrm>
          <a:prstGeom prst="rect">
            <a:avLst/>
          </a:prstGeom>
          <a:noFill/>
          <a:extLst>
            <a:ext uri="{909E8E84-426E-40DD-AFC4-6F175D3DCCD1}">
              <a14:hiddenFill xmlns:a14="http://schemas.microsoft.com/office/drawing/2010/main">
                <a:solidFill>
                  <a:srgbClr val="FFFFFF"/>
                </a:solidFill>
              </a14:hiddenFill>
            </a:ext>
          </a:extLst>
        </p:spPr>
      </p:pic>
      <p:sp>
        <p:nvSpPr>
          <p:cNvPr id="3" name="Google Shape;674;p40">
            <a:extLst>
              <a:ext uri="{FF2B5EF4-FFF2-40B4-BE49-F238E27FC236}">
                <a16:creationId xmlns:a16="http://schemas.microsoft.com/office/drawing/2014/main" id="{D6B50329-CB11-4338-9683-BE9C25C85917}"/>
              </a:ext>
            </a:extLst>
          </p:cNvPr>
          <p:cNvSpPr/>
          <p:nvPr/>
        </p:nvSpPr>
        <p:spPr>
          <a:xfrm>
            <a:off x="0" y="0"/>
            <a:ext cx="5214080" cy="1317522"/>
          </a:xfrm>
          <a:custGeom>
            <a:avLst/>
            <a:gdLst/>
            <a:ahLst/>
            <a:cxnLst/>
            <a:rect l="l" t="t" r="r" b="b"/>
            <a:pathLst>
              <a:path w="19013" h="5675" extrusionOk="0">
                <a:moveTo>
                  <a:pt x="1" y="0"/>
                </a:moveTo>
                <a:lnTo>
                  <a:pt x="1" y="5129"/>
                </a:lnTo>
                <a:lnTo>
                  <a:pt x="31" y="5113"/>
                </a:lnTo>
                <a:lnTo>
                  <a:pt x="97" y="5048"/>
                </a:lnTo>
                <a:lnTo>
                  <a:pt x="224" y="5129"/>
                </a:lnTo>
                <a:lnTo>
                  <a:pt x="481" y="5129"/>
                </a:lnTo>
                <a:lnTo>
                  <a:pt x="528" y="5209"/>
                </a:lnTo>
                <a:lnTo>
                  <a:pt x="643" y="5240"/>
                </a:lnTo>
                <a:lnTo>
                  <a:pt x="770" y="5113"/>
                </a:lnTo>
                <a:lnTo>
                  <a:pt x="816" y="5290"/>
                </a:lnTo>
                <a:lnTo>
                  <a:pt x="962" y="5225"/>
                </a:lnTo>
                <a:lnTo>
                  <a:pt x="1043" y="5355"/>
                </a:lnTo>
                <a:lnTo>
                  <a:pt x="1282" y="5336"/>
                </a:lnTo>
                <a:lnTo>
                  <a:pt x="1347" y="5355"/>
                </a:lnTo>
                <a:lnTo>
                  <a:pt x="1443" y="5305"/>
                </a:lnTo>
                <a:lnTo>
                  <a:pt x="1570" y="4952"/>
                </a:lnTo>
                <a:lnTo>
                  <a:pt x="1636" y="5032"/>
                </a:lnTo>
                <a:lnTo>
                  <a:pt x="1874" y="4855"/>
                </a:lnTo>
                <a:lnTo>
                  <a:pt x="1909" y="4952"/>
                </a:lnTo>
                <a:lnTo>
                  <a:pt x="2005" y="4952"/>
                </a:lnTo>
                <a:lnTo>
                  <a:pt x="2259" y="4759"/>
                </a:lnTo>
                <a:lnTo>
                  <a:pt x="2374" y="4890"/>
                </a:lnTo>
                <a:lnTo>
                  <a:pt x="2547" y="5017"/>
                </a:lnTo>
                <a:lnTo>
                  <a:pt x="2709" y="4952"/>
                </a:lnTo>
                <a:lnTo>
                  <a:pt x="2805" y="4952"/>
                </a:lnTo>
                <a:lnTo>
                  <a:pt x="2870" y="5048"/>
                </a:lnTo>
                <a:lnTo>
                  <a:pt x="3013" y="5113"/>
                </a:lnTo>
                <a:lnTo>
                  <a:pt x="3286" y="5113"/>
                </a:lnTo>
                <a:lnTo>
                  <a:pt x="3336" y="5017"/>
                </a:lnTo>
                <a:lnTo>
                  <a:pt x="3447" y="4890"/>
                </a:lnTo>
                <a:lnTo>
                  <a:pt x="3655" y="4855"/>
                </a:lnTo>
                <a:lnTo>
                  <a:pt x="3798" y="4921"/>
                </a:lnTo>
                <a:lnTo>
                  <a:pt x="3878" y="4855"/>
                </a:lnTo>
                <a:lnTo>
                  <a:pt x="4121" y="4682"/>
                </a:lnTo>
                <a:lnTo>
                  <a:pt x="4086" y="4855"/>
                </a:lnTo>
                <a:lnTo>
                  <a:pt x="4182" y="4986"/>
                </a:lnTo>
                <a:lnTo>
                  <a:pt x="4328" y="4936"/>
                </a:lnTo>
                <a:lnTo>
                  <a:pt x="4328" y="5144"/>
                </a:lnTo>
                <a:lnTo>
                  <a:pt x="4394" y="5163"/>
                </a:lnTo>
                <a:lnTo>
                  <a:pt x="4375" y="5336"/>
                </a:lnTo>
                <a:lnTo>
                  <a:pt x="4744" y="5452"/>
                </a:lnTo>
                <a:lnTo>
                  <a:pt x="4809" y="5529"/>
                </a:lnTo>
                <a:lnTo>
                  <a:pt x="4986" y="5432"/>
                </a:lnTo>
                <a:lnTo>
                  <a:pt x="5048" y="5498"/>
                </a:lnTo>
                <a:lnTo>
                  <a:pt x="5275" y="5513"/>
                </a:lnTo>
                <a:lnTo>
                  <a:pt x="5275" y="5675"/>
                </a:lnTo>
                <a:lnTo>
                  <a:pt x="5433" y="5625"/>
                </a:lnTo>
                <a:lnTo>
                  <a:pt x="5563" y="5644"/>
                </a:lnTo>
                <a:lnTo>
                  <a:pt x="5659" y="5563"/>
                </a:lnTo>
                <a:lnTo>
                  <a:pt x="5756" y="5513"/>
                </a:lnTo>
                <a:lnTo>
                  <a:pt x="5771" y="5659"/>
                </a:lnTo>
                <a:lnTo>
                  <a:pt x="5883" y="5579"/>
                </a:lnTo>
                <a:lnTo>
                  <a:pt x="5994" y="5594"/>
                </a:lnTo>
                <a:lnTo>
                  <a:pt x="6202" y="5529"/>
                </a:lnTo>
                <a:lnTo>
                  <a:pt x="6363" y="5259"/>
                </a:lnTo>
                <a:lnTo>
                  <a:pt x="6540" y="5259"/>
                </a:lnTo>
                <a:lnTo>
                  <a:pt x="6556" y="5179"/>
                </a:lnTo>
                <a:lnTo>
                  <a:pt x="6702" y="5209"/>
                </a:lnTo>
                <a:lnTo>
                  <a:pt x="6860" y="5082"/>
                </a:lnTo>
                <a:lnTo>
                  <a:pt x="7133" y="4952"/>
                </a:lnTo>
                <a:lnTo>
                  <a:pt x="7087" y="4840"/>
                </a:lnTo>
                <a:lnTo>
                  <a:pt x="7148" y="4971"/>
                </a:lnTo>
                <a:lnTo>
                  <a:pt x="7294" y="5129"/>
                </a:lnTo>
                <a:lnTo>
                  <a:pt x="7533" y="5098"/>
                </a:lnTo>
                <a:lnTo>
                  <a:pt x="8029" y="4952"/>
                </a:lnTo>
                <a:lnTo>
                  <a:pt x="8095" y="4825"/>
                </a:lnTo>
                <a:lnTo>
                  <a:pt x="8368" y="4825"/>
                </a:lnTo>
                <a:lnTo>
                  <a:pt x="8510" y="4794"/>
                </a:lnTo>
                <a:lnTo>
                  <a:pt x="8560" y="4663"/>
                </a:lnTo>
                <a:lnTo>
                  <a:pt x="8737" y="4536"/>
                </a:lnTo>
                <a:lnTo>
                  <a:pt x="8818" y="4394"/>
                </a:lnTo>
                <a:lnTo>
                  <a:pt x="8945" y="4359"/>
                </a:lnTo>
                <a:lnTo>
                  <a:pt x="9122" y="4455"/>
                </a:lnTo>
                <a:lnTo>
                  <a:pt x="9203" y="4551"/>
                </a:lnTo>
                <a:lnTo>
                  <a:pt x="9360" y="4505"/>
                </a:lnTo>
                <a:lnTo>
                  <a:pt x="9553" y="4490"/>
                </a:lnTo>
                <a:lnTo>
                  <a:pt x="9683" y="4263"/>
                </a:lnTo>
                <a:lnTo>
                  <a:pt x="9795" y="4455"/>
                </a:lnTo>
                <a:lnTo>
                  <a:pt x="9907" y="4551"/>
                </a:lnTo>
                <a:lnTo>
                  <a:pt x="10099" y="4409"/>
                </a:lnTo>
                <a:lnTo>
                  <a:pt x="10099" y="4632"/>
                </a:lnTo>
                <a:lnTo>
                  <a:pt x="10145" y="4663"/>
                </a:lnTo>
                <a:lnTo>
                  <a:pt x="10322" y="4586"/>
                </a:lnTo>
                <a:lnTo>
                  <a:pt x="10530" y="4601"/>
                </a:lnTo>
                <a:lnTo>
                  <a:pt x="10757" y="4601"/>
                </a:lnTo>
                <a:lnTo>
                  <a:pt x="10884" y="4359"/>
                </a:lnTo>
                <a:lnTo>
                  <a:pt x="10949" y="4536"/>
                </a:lnTo>
                <a:lnTo>
                  <a:pt x="11091" y="4505"/>
                </a:lnTo>
                <a:lnTo>
                  <a:pt x="11126" y="4617"/>
                </a:lnTo>
                <a:lnTo>
                  <a:pt x="11238" y="4648"/>
                </a:lnTo>
                <a:lnTo>
                  <a:pt x="11430" y="4713"/>
                </a:lnTo>
                <a:lnTo>
                  <a:pt x="11526" y="4744"/>
                </a:lnTo>
                <a:lnTo>
                  <a:pt x="11734" y="4648"/>
                </a:lnTo>
                <a:lnTo>
                  <a:pt x="11734" y="4648"/>
                </a:lnTo>
                <a:lnTo>
                  <a:pt x="11703" y="4825"/>
                </a:lnTo>
                <a:lnTo>
                  <a:pt x="11799" y="4855"/>
                </a:lnTo>
                <a:lnTo>
                  <a:pt x="11972" y="4936"/>
                </a:lnTo>
                <a:lnTo>
                  <a:pt x="12038" y="5067"/>
                </a:lnTo>
                <a:lnTo>
                  <a:pt x="12215" y="5067"/>
                </a:lnTo>
                <a:lnTo>
                  <a:pt x="12376" y="4986"/>
                </a:lnTo>
                <a:lnTo>
                  <a:pt x="12376" y="4905"/>
                </a:lnTo>
                <a:lnTo>
                  <a:pt x="12696" y="4936"/>
                </a:lnTo>
                <a:lnTo>
                  <a:pt x="12823" y="4905"/>
                </a:lnTo>
                <a:lnTo>
                  <a:pt x="13000" y="4936"/>
                </a:lnTo>
                <a:lnTo>
                  <a:pt x="13288" y="4855"/>
                </a:lnTo>
                <a:lnTo>
                  <a:pt x="13257" y="5032"/>
                </a:lnTo>
                <a:lnTo>
                  <a:pt x="13496" y="5067"/>
                </a:lnTo>
                <a:lnTo>
                  <a:pt x="13561" y="5225"/>
                </a:lnTo>
                <a:lnTo>
                  <a:pt x="13657" y="5194"/>
                </a:lnTo>
                <a:lnTo>
                  <a:pt x="13834" y="5163"/>
                </a:lnTo>
                <a:lnTo>
                  <a:pt x="13992" y="5225"/>
                </a:lnTo>
                <a:lnTo>
                  <a:pt x="14396" y="5275"/>
                </a:lnTo>
                <a:lnTo>
                  <a:pt x="14492" y="5240"/>
                </a:lnTo>
                <a:lnTo>
                  <a:pt x="14619" y="5371"/>
                </a:lnTo>
                <a:lnTo>
                  <a:pt x="14700" y="5402"/>
                </a:lnTo>
                <a:lnTo>
                  <a:pt x="14877" y="5113"/>
                </a:lnTo>
                <a:lnTo>
                  <a:pt x="14954" y="5179"/>
                </a:lnTo>
                <a:lnTo>
                  <a:pt x="15146" y="5179"/>
                </a:lnTo>
                <a:lnTo>
                  <a:pt x="15196" y="5098"/>
                </a:lnTo>
                <a:lnTo>
                  <a:pt x="15308" y="5017"/>
                </a:lnTo>
                <a:lnTo>
                  <a:pt x="15323" y="5194"/>
                </a:lnTo>
                <a:lnTo>
                  <a:pt x="15500" y="5163"/>
                </a:lnTo>
                <a:lnTo>
                  <a:pt x="15662" y="5082"/>
                </a:lnTo>
                <a:lnTo>
                  <a:pt x="15742" y="4905"/>
                </a:lnTo>
                <a:lnTo>
                  <a:pt x="15819" y="5067"/>
                </a:lnTo>
                <a:lnTo>
                  <a:pt x="16012" y="5048"/>
                </a:lnTo>
                <a:lnTo>
                  <a:pt x="16158" y="4875"/>
                </a:lnTo>
                <a:lnTo>
                  <a:pt x="16204" y="4921"/>
                </a:lnTo>
                <a:lnTo>
                  <a:pt x="16543" y="4840"/>
                </a:lnTo>
                <a:lnTo>
                  <a:pt x="16654" y="4971"/>
                </a:lnTo>
                <a:lnTo>
                  <a:pt x="16766" y="4890"/>
                </a:lnTo>
                <a:lnTo>
                  <a:pt x="16877" y="5017"/>
                </a:lnTo>
                <a:lnTo>
                  <a:pt x="16943" y="4905"/>
                </a:lnTo>
                <a:lnTo>
                  <a:pt x="17054" y="4855"/>
                </a:lnTo>
                <a:lnTo>
                  <a:pt x="17377" y="4713"/>
                </a:lnTo>
                <a:lnTo>
                  <a:pt x="17504" y="4744"/>
                </a:lnTo>
                <a:lnTo>
                  <a:pt x="17616" y="4505"/>
                </a:lnTo>
                <a:lnTo>
                  <a:pt x="17824" y="4521"/>
                </a:lnTo>
                <a:lnTo>
                  <a:pt x="18224" y="4551"/>
                </a:lnTo>
                <a:lnTo>
                  <a:pt x="18435" y="4521"/>
                </a:lnTo>
                <a:lnTo>
                  <a:pt x="18608" y="4759"/>
                </a:lnTo>
                <a:lnTo>
                  <a:pt x="18689" y="4713"/>
                </a:lnTo>
                <a:lnTo>
                  <a:pt x="18770" y="4759"/>
                </a:lnTo>
                <a:lnTo>
                  <a:pt x="18835" y="4825"/>
                </a:lnTo>
                <a:lnTo>
                  <a:pt x="18897" y="5002"/>
                </a:lnTo>
                <a:lnTo>
                  <a:pt x="19012" y="4952"/>
                </a:lnTo>
                <a:lnTo>
                  <a:pt x="19012" y="0"/>
                </a:lnTo>
                <a:close/>
              </a:path>
            </a:pathLst>
          </a:custGeom>
          <a:solidFill>
            <a:schemeClr val="accent1">
              <a:lumMod val="40000"/>
              <a:lumOff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entury Gothic" panose="020B0502020202020204" pitchFamily="34" charset="0"/>
            </a:endParaRPr>
          </a:p>
        </p:txBody>
      </p:sp>
      <p:sp>
        <p:nvSpPr>
          <p:cNvPr id="7" name="Rectángulo 6">
            <a:extLst>
              <a:ext uri="{FF2B5EF4-FFF2-40B4-BE49-F238E27FC236}">
                <a16:creationId xmlns:a16="http://schemas.microsoft.com/office/drawing/2014/main" id="{65AF20E3-6270-4959-A5C4-CB1973292074}"/>
              </a:ext>
            </a:extLst>
          </p:cNvPr>
          <p:cNvSpPr/>
          <p:nvPr/>
        </p:nvSpPr>
        <p:spPr>
          <a:xfrm>
            <a:off x="-38793" y="4145280"/>
            <a:ext cx="5252873" cy="2712720"/>
          </a:xfrm>
          <a:prstGeom prst="rect">
            <a:avLst/>
          </a:prstGeom>
          <a:solidFill>
            <a:schemeClr val="bg2">
              <a:lumMod val="10000"/>
              <a:lumOff val="9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p>
        </p:txBody>
      </p:sp>
      <p:sp>
        <p:nvSpPr>
          <p:cNvPr id="8" name="CuadroTexto 7">
            <a:extLst>
              <a:ext uri="{FF2B5EF4-FFF2-40B4-BE49-F238E27FC236}">
                <a16:creationId xmlns:a16="http://schemas.microsoft.com/office/drawing/2014/main" id="{47DA2D0E-E2E3-4C47-A9EF-B3291A021A9B}"/>
              </a:ext>
            </a:extLst>
          </p:cNvPr>
          <p:cNvSpPr txBox="1"/>
          <p:nvPr/>
        </p:nvSpPr>
        <p:spPr>
          <a:xfrm>
            <a:off x="8494571" y="412454"/>
            <a:ext cx="3586445" cy="800219"/>
          </a:xfrm>
          <a:prstGeom prst="rect">
            <a:avLst/>
          </a:prstGeom>
          <a:noFill/>
        </p:spPr>
        <p:txBody>
          <a:bodyPr wrap="square" rtlCol="0">
            <a:spAutoFit/>
          </a:bodyPr>
          <a:lstStyle/>
          <a:p>
            <a:pPr marL="0" indent="0"/>
            <a:r>
              <a:rPr lang="es-CO" sz="2300" b="1" dirty="0">
                <a:solidFill>
                  <a:srgbClr val="680000"/>
                </a:solidFill>
                <a:latin typeface="Century Gothic" panose="020B0502020202020204" pitchFamily="34" charset="0"/>
              </a:rPr>
              <a:t>COMPROMISO</a:t>
            </a:r>
          </a:p>
          <a:p>
            <a:endParaRPr lang="en-US" sz="2300" dirty="0"/>
          </a:p>
        </p:txBody>
      </p:sp>
      <p:sp>
        <p:nvSpPr>
          <p:cNvPr id="12" name="CuadroTexto 11">
            <a:extLst>
              <a:ext uri="{FF2B5EF4-FFF2-40B4-BE49-F238E27FC236}">
                <a16:creationId xmlns:a16="http://schemas.microsoft.com/office/drawing/2014/main" id="{0CC83329-0E9B-4116-82DE-FD6552828FF6}"/>
              </a:ext>
            </a:extLst>
          </p:cNvPr>
          <p:cNvSpPr txBox="1"/>
          <p:nvPr/>
        </p:nvSpPr>
        <p:spPr>
          <a:xfrm>
            <a:off x="8654625" y="3763725"/>
            <a:ext cx="3019001" cy="1169551"/>
          </a:xfrm>
          <a:prstGeom prst="rect">
            <a:avLst/>
          </a:prstGeom>
          <a:noFill/>
        </p:spPr>
        <p:txBody>
          <a:bodyPr wrap="square" rtlCol="0">
            <a:spAutoFit/>
          </a:bodyPr>
          <a:lstStyle/>
          <a:p>
            <a:pPr marL="0" indent="0"/>
            <a:r>
              <a:rPr lang="es-CO" sz="2400" b="1" dirty="0">
                <a:solidFill>
                  <a:srgbClr val="680000"/>
                </a:solidFill>
                <a:latin typeface="Century Gothic" panose="020B0502020202020204" pitchFamily="34" charset="0"/>
              </a:rPr>
              <a:t>PASIÓN</a:t>
            </a:r>
          </a:p>
          <a:p>
            <a:pPr marL="0" indent="0"/>
            <a:endParaRPr lang="es-CO" sz="2300" dirty="0">
              <a:solidFill>
                <a:srgbClr val="000000"/>
              </a:solidFill>
              <a:latin typeface="Century Gothic" panose="020B0502020202020204" pitchFamily="34" charset="0"/>
            </a:endParaRPr>
          </a:p>
          <a:p>
            <a:endParaRPr lang="en-US" sz="2300" dirty="0"/>
          </a:p>
        </p:txBody>
      </p:sp>
      <p:sp>
        <p:nvSpPr>
          <p:cNvPr id="16" name="CuadroTexto 15">
            <a:extLst>
              <a:ext uri="{FF2B5EF4-FFF2-40B4-BE49-F238E27FC236}">
                <a16:creationId xmlns:a16="http://schemas.microsoft.com/office/drawing/2014/main" id="{477BC263-E6A9-4880-89FC-01E7BFC168D5}"/>
              </a:ext>
            </a:extLst>
          </p:cNvPr>
          <p:cNvSpPr txBox="1"/>
          <p:nvPr/>
        </p:nvSpPr>
        <p:spPr>
          <a:xfrm>
            <a:off x="406933" y="5294470"/>
            <a:ext cx="7164861" cy="800219"/>
          </a:xfrm>
          <a:prstGeom prst="rect">
            <a:avLst/>
          </a:prstGeom>
          <a:noFill/>
        </p:spPr>
        <p:txBody>
          <a:bodyPr wrap="square" rtlCol="0">
            <a:spAutoFit/>
          </a:bodyPr>
          <a:lstStyle/>
          <a:p>
            <a:pPr marL="0" indent="0"/>
            <a:endParaRPr lang="es-CO" sz="2300" dirty="0">
              <a:solidFill>
                <a:srgbClr val="000000"/>
              </a:solidFill>
              <a:latin typeface="Century Gothic" panose="020B0502020202020204" pitchFamily="34" charset="0"/>
            </a:endParaRPr>
          </a:p>
          <a:p>
            <a:endParaRPr lang="en-US" sz="2300" dirty="0"/>
          </a:p>
        </p:txBody>
      </p:sp>
      <p:sp>
        <p:nvSpPr>
          <p:cNvPr id="18" name="TextBox 17">
            <a:extLst>
              <a:ext uri="{FF2B5EF4-FFF2-40B4-BE49-F238E27FC236}">
                <a16:creationId xmlns:a16="http://schemas.microsoft.com/office/drawing/2014/main" id="{7E141BAB-A088-4C35-8CA8-953B32348F6E}"/>
              </a:ext>
            </a:extLst>
          </p:cNvPr>
          <p:cNvSpPr txBox="1"/>
          <p:nvPr/>
        </p:nvSpPr>
        <p:spPr>
          <a:xfrm>
            <a:off x="5386647" y="68545"/>
            <a:ext cx="6694369" cy="6463308"/>
          </a:xfrm>
          <a:prstGeom prst="rect">
            <a:avLst/>
          </a:prstGeom>
          <a:noFill/>
        </p:spPr>
        <p:txBody>
          <a:bodyPr wrap="square">
            <a:spAutoFit/>
          </a:bodyPr>
          <a:lstStyle/>
          <a:p>
            <a:r>
              <a:rPr lang="es-US" dirty="0">
                <a:solidFill>
                  <a:schemeClr val="bg1"/>
                </a:solidFill>
                <a:effectLst/>
              </a:rPr>
              <a:t>David y Marta tienen cuatro años de casados. En ese corto tiempo viviendo juntos, han enfrentado bastantes diferencias y momentos difíciles respecto a la comunicación entre ambos. No ha sido fácil, pero nunca han pensado en divorcio. Ambos son cristianos y entienden cuan importante y sagrado es el matrimonio. El elemento COMPROMISO es muy sólido en ellos.</a:t>
            </a:r>
            <a:endParaRPr lang="es-US" dirty="0">
              <a:solidFill>
                <a:schemeClr val="bg1"/>
              </a:solidFill>
            </a:endParaRPr>
          </a:p>
          <a:p>
            <a:br>
              <a:rPr lang="es-US" dirty="0">
                <a:solidFill>
                  <a:schemeClr val="bg1"/>
                </a:solidFill>
                <a:effectLst/>
              </a:rPr>
            </a:br>
            <a:endParaRPr lang="es-US" dirty="0">
              <a:solidFill>
                <a:schemeClr val="bg1"/>
              </a:solidFill>
            </a:endParaRPr>
          </a:p>
          <a:p>
            <a:r>
              <a:rPr lang="es-US" dirty="0">
                <a:solidFill>
                  <a:schemeClr val="bg1"/>
                </a:solidFill>
                <a:effectLst/>
              </a:rPr>
              <a:t>En cuanto a la PASIÓN les va muy bien. Tienen relaciones sexuales con mucha frecuencia y de hecho, muy intensas y fogosas. Ambos están muy satisfechos en ese aspecto.</a:t>
            </a:r>
            <a:endParaRPr lang="es-US" dirty="0">
              <a:solidFill>
                <a:schemeClr val="bg1"/>
              </a:solidFill>
            </a:endParaRPr>
          </a:p>
          <a:p>
            <a:br>
              <a:rPr lang="es-US" dirty="0">
                <a:solidFill>
                  <a:schemeClr val="bg1"/>
                </a:solidFill>
                <a:effectLst/>
              </a:rPr>
            </a:br>
            <a:endParaRPr lang="es-US" dirty="0">
              <a:solidFill>
                <a:schemeClr val="bg1"/>
              </a:solidFill>
            </a:endParaRPr>
          </a:p>
          <a:p>
            <a:r>
              <a:rPr lang="es-US" dirty="0">
                <a:solidFill>
                  <a:schemeClr val="bg1"/>
                </a:solidFill>
                <a:effectLst/>
              </a:rPr>
              <a:t>El componente débil en la relación de David y Marta es la INTIMIDAD emocional. El trabajo de ambos les obliga a estar separados casi 12 horas cada día.</a:t>
            </a:r>
            <a:endParaRPr lang="es-US" dirty="0">
              <a:solidFill>
                <a:schemeClr val="bg1"/>
              </a:solidFill>
            </a:endParaRPr>
          </a:p>
          <a:p>
            <a:br>
              <a:rPr lang="es-US" dirty="0">
                <a:solidFill>
                  <a:schemeClr val="bg1"/>
                </a:solidFill>
                <a:effectLst/>
              </a:rPr>
            </a:br>
            <a:endParaRPr lang="es-US" dirty="0">
              <a:solidFill>
                <a:schemeClr val="bg1"/>
              </a:solidFill>
            </a:endParaRPr>
          </a:p>
          <a:p>
            <a:r>
              <a:rPr lang="es-US" dirty="0">
                <a:solidFill>
                  <a:schemeClr val="bg1"/>
                </a:solidFill>
                <a:effectLst/>
              </a:rPr>
              <a:t>Cuando llegan a la casa se enfocan en las tareas domésticas  y luego, el tiempo libre lo dedican a las redes sociales. La conexión afectiva, la comunicación y la amistad es muy pobre en esta pareja. </a:t>
            </a:r>
            <a:endParaRPr lang="es-US" dirty="0">
              <a:solidFill>
                <a:schemeClr val="bg1"/>
              </a:solidFill>
            </a:endParaRPr>
          </a:p>
        </p:txBody>
      </p:sp>
      <p:sp>
        <p:nvSpPr>
          <p:cNvPr id="19" name="TextBox 18">
            <a:extLst>
              <a:ext uri="{FF2B5EF4-FFF2-40B4-BE49-F238E27FC236}">
                <a16:creationId xmlns:a16="http://schemas.microsoft.com/office/drawing/2014/main" id="{FCF94F44-C232-4247-A41F-5FFEF95F0CCB}"/>
              </a:ext>
            </a:extLst>
          </p:cNvPr>
          <p:cNvSpPr txBox="1"/>
          <p:nvPr/>
        </p:nvSpPr>
        <p:spPr>
          <a:xfrm>
            <a:off x="72773" y="47564"/>
            <a:ext cx="4400204" cy="1077218"/>
          </a:xfrm>
          <a:prstGeom prst="rect">
            <a:avLst/>
          </a:prstGeom>
          <a:noFill/>
        </p:spPr>
        <p:txBody>
          <a:bodyPr wrap="square">
            <a:spAutoFit/>
          </a:bodyPr>
          <a:lstStyle/>
          <a:p>
            <a:pPr marL="0" indent="0" algn="ctr"/>
            <a:r>
              <a:rPr lang="es-CO" sz="3200" b="1" dirty="0">
                <a:solidFill>
                  <a:schemeClr val="tx1"/>
                </a:solidFill>
                <a:latin typeface="Century Gothic" panose="020B0502020202020204" pitchFamily="34" charset="0"/>
              </a:rPr>
              <a:t>Caso #1 </a:t>
            </a:r>
            <a:endParaRPr lang="es-CO" sz="3200" b="1" dirty="0">
              <a:latin typeface="Century Gothic" panose="020B0502020202020204" pitchFamily="34" charset="0"/>
            </a:endParaRPr>
          </a:p>
          <a:p>
            <a:pPr marL="0" indent="0" algn="ctr"/>
            <a:r>
              <a:rPr lang="es-CO" sz="3200" b="1" dirty="0">
                <a:solidFill>
                  <a:schemeClr val="tx1"/>
                </a:solidFill>
                <a:latin typeface="Century Gothic" panose="020B0502020202020204" pitchFamily="34" charset="0"/>
              </a:rPr>
              <a:t>David y Martha</a:t>
            </a:r>
          </a:p>
        </p:txBody>
      </p:sp>
      <p:sp>
        <p:nvSpPr>
          <p:cNvPr id="21" name="TextBox 20">
            <a:extLst>
              <a:ext uri="{FF2B5EF4-FFF2-40B4-BE49-F238E27FC236}">
                <a16:creationId xmlns:a16="http://schemas.microsoft.com/office/drawing/2014/main" id="{B2658E36-C74D-4EDA-8838-9080FC665A97}"/>
              </a:ext>
            </a:extLst>
          </p:cNvPr>
          <p:cNvSpPr txBox="1"/>
          <p:nvPr/>
        </p:nvSpPr>
        <p:spPr>
          <a:xfrm>
            <a:off x="238060" y="4332273"/>
            <a:ext cx="6120938" cy="369332"/>
          </a:xfrm>
          <a:prstGeom prst="rect">
            <a:avLst/>
          </a:prstGeom>
          <a:noFill/>
        </p:spPr>
        <p:txBody>
          <a:bodyPr wrap="square">
            <a:spAutoFit/>
          </a:bodyPr>
          <a:lstStyle/>
          <a:p>
            <a:r>
              <a:rPr lang="es-US" b="1" dirty="0">
                <a:effectLst/>
              </a:rPr>
              <a:t>COMPROMISO  + PASIÓN - INTIMIDAD</a:t>
            </a:r>
            <a:endParaRPr lang="es-US" b="1" dirty="0"/>
          </a:p>
        </p:txBody>
      </p:sp>
      <p:sp>
        <p:nvSpPr>
          <p:cNvPr id="23" name="TextBox 22">
            <a:extLst>
              <a:ext uri="{FF2B5EF4-FFF2-40B4-BE49-F238E27FC236}">
                <a16:creationId xmlns:a16="http://schemas.microsoft.com/office/drawing/2014/main" id="{A956AEED-E38D-40D5-AE6C-8B5C9F142A05}"/>
              </a:ext>
            </a:extLst>
          </p:cNvPr>
          <p:cNvSpPr txBox="1"/>
          <p:nvPr/>
        </p:nvSpPr>
        <p:spPr>
          <a:xfrm rot="21045440">
            <a:off x="389350" y="4964469"/>
            <a:ext cx="3767050" cy="1569660"/>
          </a:xfrm>
          <a:prstGeom prst="rect">
            <a:avLst/>
          </a:prstGeom>
          <a:noFill/>
        </p:spPr>
        <p:txBody>
          <a:bodyPr wrap="square">
            <a:spAutoFit/>
          </a:bodyPr>
          <a:lstStyle/>
          <a:p>
            <a:r>
              <a:rPr lang="es-US" sz="2400" b="1" dirty="0">
                <a:effectLst/>
              </a:rPr>
              <a:t>El componente débil en la relación de David y Martha es la INTIMIDAD emocional. </a:t>
            </a:r>
            <a:endParaRPr lang="es-US" sz="2400" b="1" dirty="0"/>
          </a:p>
        </p:txBody>
      </p:sp>
    </p:spTree>
    <p:extLst>
      <p:ext uri="{BB962C8B-B14F-4D97-AF65-F5344CB8AC3E}">
        <p14:creationId xmlns:p14="http://schemas.microsoft.com/office/powerpoint/2010/main" val="394100613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2" name="Picture 8" descr="Wanted Poster For Cowboy Party Photo Backgrounds for Powerpoint Templates -  PPT Backgrounds">
            <a:extLst>
              <a:ext uri="{FF2B5EF4-FFF2-40B4-BE49-F238E27FC236}">
                <a16:creationId xmlns:a16="http://schemas.microsoft.com/office/drawing/2014/main" id="{B57A0AAB-4326-4C75-8FB7-CC6538ADDDD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5" name="Google Shape;722;p41">
            <a:extLst>
              <a:ext uri="{FF2B5EF4-FFF2-40B4-BE49-F238E27FC236}">
                <a16:creationId xmlns:a16="http://schemas.microsoft.com/office/drawing/2014/main" id="{976B4047-25A7-450C-A244-1D184D099AB0}"/>
              </a:ext>
            </a:extLst>
          </p:cNvPr>
          <p:cNvSpPr txBox="1">
            <a:spLocks/>
          </p:cNvSpPr>
          <p:nvPr/>
        </p:nvSpPr>
        <p:spPr>
          <a:xfrm>
            <a:off x="-286478" y="1629612"/>
            <a:ext cx="7237347" cy="392937"/>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17500" algn="ctr" rtl="0">
              <a:lnSpc>
                <a:spcPct val="100000"/>
              </a:lnSpc>
              <a:spcBef>
                <a:spcPts val="0"/>
              </a:spcBef>
              <a:spcAft>
                <a:spcPts val="0"/>
              </a:spcAft>
              <a:buClr>
                <a:schemeClr val="dk2"/>
              </a:buClr>
              <a:buSzPts val="1400"/>
              <a:buFont typeface="Bellota Text"/>
              <a:buNone/>
              <a:defRPr sz="1400" b="0" i="0" u="none" strike="noStrike" cap="none">
                <a:solidFill>
                  <a:schemeClr val="dk2"/>
                </a:solidFill>
                <a:latin typeface="Bellota Text"/>
                <a:ea typeface="Bellota Text"/>
                <a:cs typeface="Bellota Text"/>
                <a:sym typeface="Bellota Text"/>
              </a:defRPr>
            </a:lvl1pPr>
            <a:lvl2pPr marL="914400" marR="0" lvl="1" indent="-317500" algn="l" rtl="0">
              <a:lnSpc>
                <a:spcPct val="100000"/>
              </a:lnSpc>
              <a:spcBef>
                <a:spcPts val="0"/>
              </a:spcBef>
              <a:spcAft>
                <a:spcPts val="0"/>
              </a:spcAft>
              <a:buClr>
                <a:schemeClr val="dk2"/>
              </a:buClr>
              <a:buSzPts val="2100"/>
              <a:buFont typeface="Bellota Text"/>
              <a:buNone/>
              <a:defRPr sz="2100" b="0" i="0" u="none" strike="noStrike" cap="none">
                <a:solidFill>
                  <a:schemeClr val="dk2"/>
                </a:solidFill>
                <a:latin typeface="Bellota Text"/>
                <a:ea typeface="Bellota Text"/>
                <a:cs typeface="Bellota Text"/>
                <a:sym typeface="Bellota Text"/>
              </a:defRPr>
            </a:lvl2pPr>
            <a:lvl3pPr marL="1371600" marR="0" lvl="2" indent="-317500" algn="l" rtl="0">
              <a:lnSpc>
                <a:spcPct val="100000"/>
              </a:lnSpc>
              <a:spcBef>
                <a:spcPts val="0"/>
              </a:spcBef>
              <a:spcAft>
                <a:spcPts val="0"/>
              </a:spcAft>
              <a:buClr>
                <a:schemeClr val="dk2"/>
              </a:buClr>
              <a:buSzPts val="2100"/>
              <a:buFont typeface="Bellota Text"/>
              <a:buNone/>
              <a:defRPr sz="2100" b="0" i="0" u="none" strike="noStrike" cap="none">
                <a:solidFill>
                  <a:schemeClr val="dk2"/>
                </a:solidFill>
                <a:latin typeface="Bellota Text"/>
                <a:ea typeface="Bellota Text"/>
                <a:cs typeface="Bellota Text"/>
                <a:sym typeface="Bellota Text"/>
              </a:defRPr>
            </a:lvl3pPr>
            <a:lvl4pPr marL="1828800" marR="0" lvl="3" indent="-317500" algn="l" rtl="0">
              <a:lnSpc>
                <a:spcPct val="100000"/>
              </a:lnSpc>
              <a:spcBef>
                <a:spcPts val="0"/>
              </a:spcBef>
              <a:spcAft>
                <a:spcPts val="0"/>
              </a:spcAft>
              <a:buClr>
                <a:schemeClr val="dk2"/>
              </a:buClr>
              <a:buSzPts val="2100"/>
              <a:buFont typeface="Bellota Text"/>
              <a:buNone/>
              <a:defRPr sz="2100" b="0" i="0" u="none" strike="noStrike" cap="none">
                <a:solidFill>
                  <a:schemeClr val="dk2"/>
                </a:solidFill>
                <a:latin typeface="Bellota Text"/>
                <a:ea typeface="Bellota Text"/>
                <a:cs typeface="Bellota Text"/>
                <a:sym typeface="Bellota Text"/>
              </a:defRPr>
            </a:lvl4pPr>
            <a:lvl5pPr marL="2286000" marR="0" lvl="4" indent="-317500" algn="l" rtl="0">
              <a:lnSpc>
                <a:spcPct val="100000"/>
              </a:lnSpc>
              <a:spcBef>
                <a:spcPts val="0"/>
              </a:spcBef>
              <a:spcAft>
                <a:spcPts val="0"/>
              </a:spcAft>
              <a:buClr>
                <a:schemeClr val="dk2"/>
              </a:buClr>
              <a:buSzPts val="2100"/>
              <a:buFont typeface="Bellota Text"/>
              <a:buNone/>
              <a:defRPr sz="2100" b="0" i="0" u="none" strike="noStrike" cap="none">
                <a:solidFill>
                  <a:schemeClr val="dk2"/>
                </a:solidFill>
                <a:latin typeface="Bellota Text"/>
                <a:ea typeface="Bellota Text"/>
                <a:cs typeface="Bellota Text"/>
                <a:sym typeface="Bellota Text"/>
              </a:defRPr>
            </a:lvl5pPr>
            <a:lvl6pPr marL="2743200" marR="0" lvl="5" indent="-317500" algn="l" rtl="0">
              <a:lnSpc>
                <a:spcPct val="100000"/>
              </a:lnSpc>
              <a:spcBef>
                <a:spcPts val="0"/>
              </a:spcBef>
              <a:spcAft>
                <a:spcPts val="0"/>
              </a:spcAft>
              <a:buClr>
                <a:schemeClr val="dk2"/>
              </a:buClr>
              <a:buSzPts val="2100"/>
              <a:buFont typeface="Bellota Text"/>
              <a:buNone/>
              <a:defRPr sz="2100" b="0" i="0" u="none" strike="noStrike" cap="none">
                <a:solidFill>
                  <a:schemeClr val="dk2"/>
                </a:solidFill>
                <a:latin typeface="Bellota Text"/>
                <a:ea typeface="Bellota Text"/>
                <a:cs typeface="Bellota Text"/>
                <a:sym typeface="Bellota Text"/>
              </a:defRPr>
            </a:lvl6pPr>
            <a:lvl7pPr marL="3200400" marR="0" lvl="6" indent="-317500" algn="l" rtl="0">
              <a:lnSpc>
                <a:spcPct val="100000"/>
              </a:lnSpc>
              <a:spcBef>
                <a:spcPts val="0"/>
              </a:spcBef>
              <a:spcAft>
                <a:spcPts val="0"/>
              </a:spcAft>
              <a:buClr>
                <a:schemeClr val="dk2"/>
              </a:buClr>
              <a:buSzPts val="2100"/>
              <a:buFont typeface="Bellota Text"/>
              <a:buNone/>
              <a:defRPr sz="2100" b="0" i="0" u="none" strike="noStrike" cap="none">
                <a:solidFill>
                  <a:schemeClr val="dk2"/>
                </a:solidFill>
                <a:latin typeface="Bellota Text"/>
                <a:ea typeface="Bellota Text"/>
                <a:cs typeface="Bellota Text"/>
                <a:sym typeface="Bellota Text"/>
              </a:defRPr>
            </a:lvl7pPr>
            <a:lvl8pPr marL="3657600" marR="0" lvl="7" indent="-317500" algn="l" rtl="0">
              <a:lnSpc>
                <a:spcPct val="100000"/>
              </a:lnSpc>
              <a:spcBef>
                <a:spcPts val="0"/>
              </a:spcBef>
              <a:spcAft>
                <a:spcPts val="0"/>
              </a:spcAft>
              <a:buClr>
                <a:schemeClr val="dk2"/>
              </a:buClr>
              <a:buSzPts val="2100"/>
              <a:buFont typeface="Bellota Text"/>
              <a:buNone/>
              <a:defRPr sz="2100" b="0" i="0" u="none" strike="noStrike" cap="none">
                <a:solidFill>
                  <a:schemeClr val="dk2"/>
                </a:solidFill>
                <a:latin typeface="Bellota Text"/>
                <a:ea typeface="Bellota Text"/>
                <a:cs typeface="Bellota Text"/>
                <a:sym typeface="Bellota Text"/>
              </a:defRPr>
            </a:lvl8pPr>
            <a:lvl9pPr marL="4114800" marR="0" lvl="8" indent="-317500" algn="l" rtl="0">
              <a:lnSpc>
                <a:spcPct val="100000"/>
              </a:lnSpc>
              <a:spcBef>
                <a:spcPts val="0"/>
              </a:spcBef>
              <a:spcAft>
                <a:spcPts val="0"/>
              </a:spcAft>
              <a:buClr>
                <a:schemeClr val="dk2"/>
              </a:buClr>
              <a:buSzPts val="2100"/>
              <a:buFont typeface="Bellota Text"/>
              <a:buNone/>
              <a:defRPr sz="2100" b="0" i="0" u="none" strike="noStrike" cap="none">
                <a:solidFill>
                  <a:schemeClr val="dk2"/>
                </a:solidFill>
                <a:latin typeface="Bellota Text"/>
                <a:ea typeface="Bellota Text"/>
                <a:cs typeface="Bellota Text"/>
                <a:sym typeface="Bellota Text"/>
              </a:defRPr>
            </a:lvl9pPr>
          </a:lstStyle>
          <a:p>
            <a:pPr marL="0" indent="0"/>
            <a:r>
              <a:rPr lang="es-CO" sz="2800" b="1" i="0" u="none" strike="noStrike" dirty="0">
                <a:solidFill>
                  <a:srgbClr val="000000"/>
                </a:solidFill>
                <a:effectLst/>
                <a:latin typeface="Century Gothic" panose="020B0502020202020204" pitchFamily="34" charset="0"/>
              </a:rPr>
              <a:t>Robert Sternberg </a:t>
            </a:r>
          </a:p>
          <a:p>
            <a:pPr marL="0" indent="0"/>
            <a:r>
              <a:rPr lang="es-CO" sz="2800" b="1" i="0" u="none" strike="noStrike" dirty="0">
                <a:solidFill>
                  <a:srgbClr val="000000"/>
                </a:solidFill>
                <a:effectLst/>
                <a:latin typeface="Century Gothic" panose="020B0502020202020204" pitchFamily="34" charset="0"/>
              </a:rPr>
              <a:t>llama a este tipo de relación </a:t>
            </a:r>
            <a:endParaRPr lang="es-CO" sz="2800" b="1" dirty="0">
              <a:solidFill>
                <a:srgbClr val="000000"/>
              </a:solidFill>
              <a:latin typeface="Century Gothic" panose="020B0502020202020204" pitchFamily="34" charset="0"/>
            </a:endParaRPr>
          </a:p>
          <a:p>
            <a:pPr marL="0" indent="0"/>
            <a:r>
              <a:rPr lang="es-CO" sz="6600" b="1" i="0" u="none" strike="noStrike" dirty="0">
                <a:solidFill>
                  <a:srgbClr val="FF0000"/>
                </a:solidFill>
                <a:effectLst>
                  <a:outerShdw blurRad="38100" dist="38100" dir="2700000" algn="tl">
                    <a:srgbClr val="000000">
                      <a:alpha val="43137"/>
                    </a:srgbClr>
                  </a:outerShdw>
                </a:effectLst>
                <a:latin typeface="Century Gothic" panose="020B0502020202020204" pitchFamily="34" charset="0"/>
              </a:rPr>
              <a:t>AMOR FATUO</a:t>
            </a:r>
            <a:endParaRPr lang="es-CO" sz="6600" b="1" dirty="0">
              <a:solidFill>
                <a:srgbClr val="FF0000"/>
              </a:solidFill>
              <a:effectLst>
                <a:outerShdw blurRad="38100" dist="38100" dir="2700000" algn="tl">
                  <a:srgbClr val="000000">
                    <a:alpha val="43137"/>
                  </a:srgbClr>
                </a:outerShdw>
              </a:effectLst>
              <a:latin typeface="Century Gothic" panose="020B0502020202020204" pitchFamily="34" charset="0"/>
            </a:endParaRPr>
          </a:p>
          <a:p>
            <a:pPr marL="0" indent="0" algn="just"/>
            <a:endParaRPr lang="es-CO" sz="1000" dirty="0">
              <a:latin typeface="Century Gothic" panose="020B0502020202020204" pitchFamily="34" charset="0"/>
            </a:endParaRPr>
          </a:p>
        </p:txBody>
      </p:sp>
      <p:sp>
        <p:nvSpPr>
          <p:cNvPr id="6" name="Triángulo isósceles 5">
            <a:extLst>
              <a:ext uri="{FF2B5EF4-FFF2-40B4-BE49-F238E27FC236}">
                <a16:creationId xmlns:a16="http://schemas.microsoft.com/office/drawing/2014/main" id="{EE291050-DEFF-4277-B7CA-40AD24FBA2A2}"/>
              </a:ext>
            </a:extLst>
          </p:cNvPr>
          <p:cNvSpPr/>
          <p:nvPr/>
        </p:nvSpPr>
        <p:spPr>
          <a:xfrm>
            <a:off x="5004912" y="1431483"/>
            <a:ext cx="5908860" cy="4758892"/>
          </a:xfrm>
          <a:prstGeom prst="triangle">
            <a:avLst/>
          </a:prstGeom>
          <a:solidFill>
            <a:schemeClr val="accent1">
              <a:lumMod val="40000"/>
              <a:lumOff val="60000"/>
            </a:schemeClr>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latin typeface="Century Gothic" panose="020B0502020202020204" pitchFamily="34" charset="0"/>
            </a:endParaRPr>
          </a:p>
        </p:txBody>
      </p:sp>
      <p:sp>
        <p:nvSpPr>
          <p:cNvPr id="7" name="CuadroTexto 6">
            <a:extLst>
              <a:ext uri="{FF2B5EF4-FFF2-40B4-BE49-F238E27FC236}">
                <a16:creationId xmlns:a16="http://schemas.microsoft.com/office/drawing/2014/main" id="{0DB0A1B3-F874-47F0-AD73-0429AD34A51E}"/>
              </a:ext>
            </a:extLst>
          </p:cNvPr>
          <p:cNvSpPr txBox="1"/>
          <p:nvPr/>
        </p:nvSpPr>
        <p:spPr>
          <a:xfrm>
            <a:off x="4146262" y="6238606"/>
            <a:ext cx="976791" cy="369332"/>
          </a:xfrm>
          <a:prstGeom prst="rect">
            <a:avLst/>
          </a:prstGeom>
          <a:solidFill>
            <a:schemeClr val="accent5">
              <a:lumMod val="95000"/>
            </a:schemeClr>
          </a:solidFill>
          <a:ln w="19050">
            <a:solidFill>
              <a:srgbClr val="7E0000"/>
            </a:solidFill>
          </a:ln>
        </p:spPr>
        <p:txBody>
          <a:bodyPr wrap="square" rtlCol="0">
            <a:spAutoFit/>
          </a:bodyPr>
          <a:lstStyle/>
          <a:p>
            <a:r>
              <a:rPr lang="es-CO" b="1" dirty="0">
                <a:latin typeface="Century Gothic" panose="020B0502020202020204" pitchFamily="34" charset="0"/>
              </a:rPr>
              <a:t>Pasión</a:t>
            </a:r>
            <a:endParaRPr lang="en-US" b="1" dirty="0">
              <a:latin typeface="Century Gothic" panose="020B0502020202020204" pitchFamily="34" charset="0"/>
            </a:endParaRPr>
          </a:p>
        </p:txBody>
      </p:sp>
      <p:sp>
        <p:nvSpPr>
          <p:cNvPr id="8" name="CuadroTexto 7">
            <a:extLst>
              <a:ext uri="{FF2B5EF4-FFF2-40B4-BE49-F238E27FC236}">
                <a16:creationId xmlns:a16="http://schemas.microsoft.com/office/drawing/2014/main" id="{AB508FD8-7068-4023-BD61-AC6B470A6BB4}"/>
              </a:ext>
            </a:extLst>
          </p:cNvPr>
          <p:cNvSpPr txBox="1"/>
          <p:nvPr/>
        </p:nvSpPr>
        <p:spPr>
          <a:xfrm>
            <a:off x="7162730" y="1009679"/>
            <a:ext cx="1933058" cy="369332"/>
          </a:xfrm>
          <a:prstGeom prst="rect">
            <a:avLst/>
          </a:prstGeom>
          <a:solidFill>
            <a:schemeClr val="accent5">
              <a:lumMod val="95000"/>
            </a:schemeClr>
          </a:solidFill>
          <a:ln w="19050">
            <a:solidFill>
              <a:srgbClr val="7E0000"/>
            </a:solidFill>
          </a:ln>
        </p:spPr>
        <p:txBody>
          <a:bodyPr wrap="square" rtlCol="0">
            <a:spAutoFit/>
          </a:bodyPr>
          <a:lstStyle/>
          <a:p>
            <a:pPr algn="ctr"/>
            <a:r>
              <a:rPr lang="es-CO" b="1" dirty="0">
                <a:latin typeface="Century Gothic" panose="020B0502020202020204" pitchFamily="34" charset="0"/>
              </a:rPr>
              <a:t>Intimidad</a:t>
            </a:r>
            <a:endParaRPr lang="en-US" b="1" dirty="0">
              <a:latin typeface="Century Gothic" panose="020B0502020202020204" pitchFamily="34" charset="0"/>
            </a:endParaRPr>
          </a:p>
        </p:txBody>
      </p:sp>
      <p:sp>
        <p:nvSpPr>
          <p:cNvPr id="9" name="CuadroTexto 8">
            <a:extLst>
              <a:ext uri="{FF2B5EF4-FFF2-40B4-BE49-F238E27FC236}">
                <a16:creationId xmlns:a16="http://schemas.microsoft.com/office/drawing/2014/main" id="{BA2188E7-81B7-4458-B2A3-CA777F3BC350}"/>
              </a:ext>
            </a:extLst>
          </p:cNvPr>
          <p:cNvSpPr txBox="1"/>
          <p:nvPr/>
        </p:nvSpPr>
        <p:spPr>
          <a:xfrm>
            <a:off x="10305558" y="6242847"/>
            <a:ext cx="1781148" cy="369332"/>
          </a:xfrm>
          <a:prstGeom prst="rect">
            <a:avLst/>
          </a:prstGeom>
          <a:solidFill>
            <a:schemeClr val="accent5">
              <a:lumMod val="95000"/>
            </a:schemeClr>
          </a:solidFill>
          <a:ln w="19050">
            <a:solidFill>
              <a:srgbClr val="7E0000"/>
            </a:solidFill>
          </a:ln>
        </p:spPr>
        <p:txBody>
          <a:bodyPr wrap="square" rtlCol="0">
            <a:spAutoFit/>
          </a:bodyPr>
          <a:lstStyle/>
          <a:p>
            <a:pPr algn="ctr"/>
            <a:r>
              <a:rPr lang="es-CO" b="1" dirty="0">
                <a:latin typeface="Century Gothic" panose="020B0502020202020204" pitchFamily="34" charset="0"/>
              </a:rPr>
              <a:t>Compromiso</a:t>
            </a:r>
            <a:endParaRPr lang="en-US" b="1" dirty="0">
              <a:latin typeface="Century Gothic" panose="020B0502020202020204" pitchFamily="34" charset="0"/>
            </a:endParaRPr>
          </a:p>
        </p:txBody>
      </p:sp>
      <p:cxnSp>
        <p:nvCxnSpPr>
          <p:cNvPr id="10" name="Conector recto de flecha 9">
            <a:extLst>
              <a:ext uri="{FF2B5EF4-FFF2-40B4-BE49-F238E27FC236}">
                <a16:creationId xmlns:a16="http://schemas.microsoft.com/office/drawing/2014/main" id="{72FE72F8-D2BA-4D27-BD24-9B655C9B7D88}"/>
              </a:ext>
            </a:extLst>
          </p:cNvPr>
          <p:cNvCxnSpPr>
            <a:cxnSpLocks/>
          </p:cNvCxnSpPr>
          <p:nvPr/>
        </p:nvCxnSpPr>
        <p:spPr>
          <a:xfrm>
            <a:off x="5123053" y="6427513"/>
            <a:ext cx="629091" cy="0"/>
          </a:xfrm>
          <a:prstGeom prst="straightConnector1">
            <a:avLst/>
          </a:prstGeom>
          <a:ln w="38100">
            <a:solidFill>
              <a:srgbClr val="7E0000"/>
            </a:solidFill>
            <a:tailEnd type="triangle"/>
          </a:ln>
        </p:spPr>
        <p:style>
          <a:lnRef idx="1">
            <a:schemeClr val="accent1"/>
          </a:lnRef>
          <a:fillRef idx="0">
            <a:schemeClr val="accent1"/>
          </a:fillRef>
          <a:effectRef idx="0">
            <a:schemeClr val="accent1"/>
          </a:effectRef>
          <a:fontRef idx="minor">
            <a:schemeClr val="tx1"/>
          </a:fontRef>
        </p:style>
      </p:cxnSp>
      <p:cxnSp>
        <p:nvCxnSpPr>
          <p:cNvPr id="11" name="Conector recto de flecha 10">
            <a:extLst>
              <a:ext uri="{FF2B5EF4-FFF2-40B4-BE49-F238E27FC236}">
                <a16:creationId xmlns:a16="http://schemas.microsoft.com/office/drawing/2014/main" id="{68FBF617-B52F-4AB6-9995-D1EBC483B5B5}"/>
              </a:ext>
            </a:extLst>
          </p:cNvPr>
          <p:cNvCxnSpPr>
            <a:cxnSpLocks/>
            <a:stCxn id="9" idx="1"/>
          </p:cNvCxnSpPr>
          <p:nvPr/>
        </p:nvCxnSpPr>
        <p:spPr>
          <a:xfrm flipH="1">
            <a:off x="9818546" y="6427513"/>
            <a:ext cx="487012" cy="0"/>
          </a:xfrm>
          <a:prstGeom prst="straightConnector1">
            <a:avLst/>
          </a:prstGeom>
          <a:ln w="38100">
            <a:solidFill>
              <a:srgbClr val="7E0000"/>
            </a:solidFill>
            <a:tailEnd type="triangle"/>
          </a:ln>
        </p:spPr>
        <p:style>
          <a:lnRef idx="1">
            <a:schemeClr val="accent1"/>
          </a:lnRef>
          <a:fillRef idx="0">
            <a:schemeClr val="accent1"/>
          </a:fillRef>
          <a:effectRef idx="0">
            <a:schemeClr val="accent1"/>
          </a:effectRef>
          <a:fontRef idx="minor">
            <a:schemeClr val="tx1"/>
          </a:fontRef>
        </p:style>
      </p:cxnSp>
      <p:sp>
        <p:nvSpPr>
          <p:cNvPr id="12" name="CuadroTexto 11">
            <a:extLst>
              <a:ext uri="{FF2B5EF4-FFF2-40B4-BE49-F238E27FC236}">
                <a16:creationId xmlns:a16="http://schemas.microsoft.com/office/drawing/2014/main" id="{3F0401A0-7022-4F5D-B3FA-6048F3E2540F}"/>
              </a:ext>
            </a:extLst>
          </p:cNvPr>
          <p:cNvSpPr txBox="1"/>
          <p:nvPr/>
        </p:nvSpPr>
        <p:spPr>
          <a:xfrm>
            <a:off x="7263566" y="6190375"/>
            <a:ext cx="956439" cy="646331"/>
          </a:xfrm>
          <a:prstGeom prst="rect">
            <a:avLst/>
          </a:prstGeom>
          <a:solidFill>
            <a:srgbClr val="680000"/>
          </a:solidFill>
        </p:spPr>
        <p:txBody>
          <a:bodyPr wrap="square" rtlCol="0">
            <a:spAutoFit/>
          </a:bodyPr>
          <a:lstStyle/>
          <a:p>
            <a:pPr algn="ctr"/>
            <a:r>
              <a:rPr lang="es-CO" b="1" dirty="0">
                <a:solidFill>
                  <a:schemeClr val="bg1"/>
                </a:solidFill>
                <a:latin typeface="Century Gothic" panose="020B0502020202020204" pitchFamily="34" charset="0"/>
              </a:rPr>
              <a:t>AMOR</a:t>
            </a:r>
          </a:p>
          <a:p>
            <a:pPr algn="ctr"/>
            <a:r>
              <a:rPr lang="es-CO" b="1" dirty="0">
                <a:solidFill>
                  <a:schemeClr val="bg1"/>
                </a:solidFill>
                <a:latin typeface="Century Gothic" panose="020B0502020202020204" pitchFamily="34" charset="0"/>
              </a:rPr>
              <a:t>FATUO</a:t>
            </a:r>
            <a:endParaRPr lang="en-US" b="1" dirty="0">
              <a:solidFill>
                <a:schemeClr val="bg1"/>
              </a:solidFill>
              <a:latin typeface="Century Gothic" panose="020B0502020202020204" pitchFamily="34" charset="0"/>
            </a:endParaRPr>
          </a:p>
        </p:txBody>
      </p:sp>
      <p:sp>
        <p:nvSpPr>
          <p:cNvPr id="23" name="TextBox 22">
            <a:extLst>
              <a:ext uri="{FF2B5EF4-FFF2-40B4-BE49-F238E27FC236}">
                <a16:creationId xmlns:a16="http://schemas.microsoft.com/office/drawing/2014/main" id="{829FA079-EFCC-4861-9E08-31A00D51A79E}"/>
              </a:ext>
            </a:extLst>
          </p:cNvPr>
          <p:cNvSpPr txBox="1"/>
          <p:nvPr/>
        </p:nvSpPr>
        <p:spPr>
          <a:xfrm>
            <a:off x="7593972" y="640220"/>
            <a:ext cx="892232" cy="1200329"/>
          </a:xfrm>
          <a:prstGeom prst="rect">
            <a:avLst/>
          </a:prstGeom>
          <a:noFill/>
        </p:spPr>
        <p:txBody>
          <a:bodyPr wrap="square">
            <a:spAutoFit/>
          </a:bodyPr>
          <a:lstStyle/>
          <a:p>
            <a:r>
              <a:rPr lang="es-CO" sz="7200" b="1" i="1" dirty="0">
                <a:solidFill>
                  <a:srgbClr val="FF0000"/>
                </a:solidFill>
                <a:latin typeface="Century Gothic" panose="020B0502020202020204" pitchFamily="34" charset="0"/>
              </a:rPr>
              <a:t>X</a:t>
            </a:r>
          </a:p>
        </p:txBody>
      </p:sp>
    </p:spTree>
    <p:extLst>
      <p:ext uri="{BB962C8B-B14F-4D97-AF65-F5344CB8AC3E}">
        <p14:creationId xmlns:p14="http://schemas.microsoft.com/office/powerpoint/2010/main" val="3661275779"/>
      </p:ext>
    </p:extLst>
  </p:cSld>
  <p:clrMapOvr>
    <a:masterClrMapping/>
  </p:clrMapOvr>
</p:sld>
</file>

<file path=ppt/theme/theme1.xml><?xml version="1.0" encoding="utf-8"?>
<a:theme xmlns:a="http://schemas.openxmlformats.org/drawingml/2006/main" name="ConfettiVTI">
  <a:themeElements>
    <a:clrScheme name="Personalizado 122">
      <a:dk1>
        <a:srgbClr val="000000"/>
      </a:dk1>
      <a:lt1>
        <a:srgbClr val="FFFFFF"/>
      </a:lt1>
      <a:dk2>
        <a:srgbClr val="1B252F"/>
      </a:dk2>
      <a:lt2>
        <a:srgbClr val="F0F1F3"/>
      </a:lt2>
      <a:accent1>
        <a:srgbClr val="B1903B"/>
      </a:accent1>
      <a:accent2>
        <a:srgbClr val="C3704D"/>
      </a:accent2>
      <a:accent3>
        <a:srgbClr val="9AA842"/>
      </a:accent3>
      <a:accent4>
        <a:srgbClr val="960000"/>
      </a:accent4>
      <a:accent5>
        <a:srgbClr val="4D82C3"/>
      </a:accent5>
      <a:accent6>
        <a:srgbClr val="4145B4"/>
      </a:accent6>
      <a:hlink>
        <a:srgbClr val="3F64BF"/>
      </a:hlink>
      <a:folHlink>
        <a:srgbClr val="7F7F7F"/>
      </a:folHlink>
    </a:clrScheme>
    <a:fontScheme name="Custom 10">
      <a:majorFont>
        <a:latin typeface="Gill Sans Nova"/>
        <a:ea typeface=""/>
        <a:cs typeface=""/>
      </a:majorFont>
      <a:minorFont>
        <a:latin typeface="Calibr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onfettiVTI" id="{B5618F7C-B4F0-4D28-83B4-440D0519681F}" vid="{5F84EFDF-E14E-48C6-955C-990A32085A7F}"/>
    </a:ext>
  </a:extLst>
</a:theme>
</file>

<file path=ppt/theme/theme2.xml><?xml version="1.0" encoding="utf-8"?>
<a:theme xmlns:a="http://schemas.openxmlformats.org/drawingml/2006/main" name="My Vintage Portfolio by Slidesgo">
  <a:themeElements>
    <a:clrScheme name="Simple Light">
      <a:dk1>
        <a:srgbClr val="000000"/>
      </a:dk1>
      <a:lt1>
        <a:srgbClr val="FFFFFF"/>
      </a:lt1>
      <a:dk2>
        <a:srgbClr val="382315"/>
      </a:dk2>
      <a:lt2>
        <a:srgbClr val="98383D"/>
      </a:lt2>
      <a:accent1>
        <a:srgbClr val="976643"/>
      </a:accent1>
      <a:accent2>
        <a:srgbClr val="C0986F"/>
      </a:accent2>
      <a:accent3>
        <a:srgbClr val="EED2A5"/>
      </a:accent3>
      <a:accent4>
        <a:srgbClr val="F5F3E5"/>
      </a:accent4>
      <a:accent5>
        <a:srgbClr val="FFFFFF"/>
      </a:accent5>
      <a:accent6>
        <a:srgbClr val="FFFFFF"/>
      </a:accent6>
      <a:hlink>
        <a:srgbClr val="382315"/>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1531</TotalTime>
  <Words>1020</Words>
  <Application>Microsoft Office PowerPoint</Application>
  <PresentationFormat>Widescreen</PresentationFormat>
  <Paragraphs>108</Paragraphs>
  <Slides>19</Slides>
  <Notes>0</Notes>
  <HiddenSlides>0</HiddenSlides>
  <MMClips>0</MMClips>
  <ScaleCrop>false</ScaleCrop>
  <HeadingPairs>
    <vt:vector size="6" baseType="variant">
      <vt:variant>
        <vt:lpstr>Fonts Used</vt:lpstr>
      </vt:variant>
      <vt:variant>
        <vt:i4>12</vt:i4>
      </vt:variant>
      <vt:variant>
        <vt:lpstr>Theme</vt:lpstr>
      </vt:variant>
      <vt:variant>
        <vt:i4>2</vt:i4>
      </vt:variant>
      <vt:variant>
        <vt:lpstr>Slide Titles</vt:lpstr>
      </vt:variant>
      <vt:variant>
        <vt:i4>19</vt:i4>
      </vt:variant>
    </vt:vector>
  </HeadingPairs>
  <TitlesOfParts>
    <vt:vector size="33" baseType="lpstr">
      <vt:lpstr>Arial</vt:lpstr>
      <vt:lpstr>AvenirNext LT Pro Medium</vt:lpstr>
      <vt:lpstr>Bellota Text</vt:lpstr>
      <vt:lpstr>Calibri</vt:lpstr>
      <vt:lpstr>Century Gothic</vt:lpstr>
      <vt:lpstr>Courgette</vt:lpstr>
      <vt:lpstr>Gill Sans Nova</vt:lpstr>
      <vt:lpstr>Livvic</vt:lpstr>
      <vt:lpstr>Open Sans</vt:lpstr>
      <vt:lpstr>Patrick Hand</vt:lpstr>
      <vt:lpstr>Roboto</vt:lpstr>
      <vt:lpstr>Roboto Condensed Light</vt:lpstr>
      <vt:lpstr>ConfettiVTI</vt:lpstr>
      <vt:lpstr>My Vintage Portfolio by Slidesgo</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LINA FERNANDA RODRIGUEZ VERGARA</dc:creator>
  <cp:lastModifiedBy>Javier Donate</cp:lastModifiedBy>
  <cp:revision>45</cp:revision>
  <dcterms:created xsi:type="dcterms:W3CDTF">2021-09-19T02:51:45Z</dcterms:created>
  <dcterms:modified xsi:type="dcterms:W3CDTF">2021-09-20T19:47:08Z</dcterms:modified>
</cp:coreProperties>
</file>